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9" r:id="rId1"/>
  </p:sldMasterIdLst>
  <p:notesMasterIdLst>
    <p:notesMasterId r:id="rId13"/>
  </p:notesMasterIdLst>
  <p:sldIdLst>
    <p:sldId id="271" r:id="rId2"/>
    <p:sldId id="257" r:id="rId3"/>
    <p:sldId id="278" r:id="rId4"/>
    <p:sldId id="283" r:id="rId5"/>
    <p:sldId id="260" r:id="rId6"/>
    <p:sldId id="261" r:id="rId7"/>
    <p:sldId id="262" r:id="rId8"/>
    <p:sldId id="284" r:id="rId9"/>
    <p:sldId id="264" r:id="rId10"/>
    <p:sldId id="265" r:id="rId11"/>
    <p:sldId id="289" r:id="rId12"/>
  </p:sldIdLst>
  <p:sldSz cx="9144000" cy="5143500" type="screen16x9"/>
  <p:notesSz cx="5143500" cy="9144000"/>
  <p:embeddedFontLst>
    <p:embeddedFont>
      <p:font typeface="Montserrat" panose="020B0604020202020204" charset="0"/>
      <p:regular r:id="rId14"/>
      <p:bold r:id="rId15"/>
      <p:italic r:id="rId16"/>
      <p:boldItalic r:id="rId17"/>
    </p:embeddedFont>
    <p:embeddedFont>
      <p:font typeface="Montserrat ExtraBold" panose="020B0604020202020204" charset="0"/>
      <p:bold r:id="rId18"/>
      <p:boldItalic r:id="rId19"/>
    </p:embeddedFont>
    <p:embeddedFont>
      <p:font typeface="Montserrat SemiBold" panose="020B0604020202020204" charset="0"/>
      <p:regular r:id="rId20"/>
      <p:bold r:id="rId21"/>
      <p:italic r:id="rId22"/>
      <p:boldItalic r:id="rId23"/>
    </p:embeddedFont>
    <p:embeddedFont>
      <p:font typeface="Quattrocento Sans" panose="020B0604020202020204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63A7C4-9DD0-3544-D01F-F5B3B635C876}" v="104" dt="2026-09-02T14:54:01.7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32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eo Alzate" userId="S::mateo.alzate@bpmconsulting.com.co::c0222d9b-b971-4a44-b230-d28e55f07bc5" providerId="AD" clId="Web-{3D63A7C4-9DD0-3544-D01F-F5B3B635C876}"/>
    <pc:docChg chg="addSld delSld modSld">
      <pc:chgData name="Mateo Alzate" userId="S::mateo.alzate@bpmconsulting.com.co::c0222d9b-b971-4a44-b230-d28e55f07bc5" providerId="AD" clId="Web-{3D63A7C4-9DD0-3544-D01F-F5B3B635C876}" dt="2026-09-02T14:54:01.700" v="101"/>
      <pc:docMkLst>
        <pc:docMk/>
      </pc:docMkLst>
      <pc:sldChg chg="modSp del">
        <pc:chgData name="Mateo Alzate" userId="S::mateo.alzate@bpmconsulting.com.co::c0222d9b-b971-4a44-b230-d28e55f07bc5" providerId="AD" clId="Web-{3D63A7C4-9DD0-3544-D01F-F5B3B635C876}" dt="2026-09-02T14:31:16.773" v="5"/>
        <pc:sldMkLst>
          <pc:docMk/>
          <pc:sldMk cId="0" sldId="256"/>
        </pc:sldMkLst>
        <pc:spChg chg="mod">
          <ac:chgData name="Mateo Alzate" userId="S::mateo.alzate@bpmconsulting.com.co::c0222d9b-b971-4a44-b230-d28e55f07bc5" providerId="AD" clId="Web-{3D63A7C4-9DD0-3544-D01F-F5B3B635C876}" dt="2026-09-02T14:31:09.820" v="1"/>
          <ac:spMkLst>
            <pc:docMk/>
            <pc:sldMk cId="0" sldId="256"/>
            <ac:spMk id="12" creationId="{00000000-0000-0000-0000-000000000000}"/>
          </ac:spMkLst>
        </pc:spChg>
        <pc:spChg chg="mod">
          <ac:chgData name="Mateo Alzate" userId="S::mateo.alzate@bpmconsulting.com.co::c0222d9b-b971-4a44-b230-d28e55f07bc5" providerId="AD" clId="Web-{3D63A7C4-9DD0-3544-D01F-F5B3B635C876}" dt="2026-09-02T14:31:09.820" v="3"/>
          <ac:spMkLst>
            <pc:docMk/>
            <pc:sldMk cId="0" sldId="256"/>
            <ac:spMk id="13" creationId="{00000000-0000-0000-0000-000000000000}"/>
          </ac:spMkLst>
        </pc:spChg>
      </pc:sldChg>
      <pc:sldChg chg="del">
        <pc:chgData name="Mateo Alzate" userId="S::mateo.alzate@bpmconsulting.com.co::c0222d9b-b971-4a44-b230-d28e55f07bc5" providerId="AD" clId="Web-{3D63A7C4-9DD0-3544-D01F-F5B3B635C876}" dt="2026-09-02T14:36:05.411" v="15"/>
        <pc:sldMkLst>
          <pc:docMk/>
          <pc:sldMk cId="0" sldId="258"/>
        </pc:sldMkLst>
      </pc:sldChg>
      <pc:sldChg chg="del">
        <pc:chgData name="Mateo Alzate" userId="S::mateo.alzate@bpmconsulting.com.co::c0222d9b-b971-4a44-b230-d28e55f07bc5" providerId="AD" clId="Web-{3D63A7C4-9DD0-3544-D01F-F5B3B635C876}" dt="2026-09-02T14:38:57.973" v="29"/>
        <pc:sldMkLst>
          <pc:docMk/>
          <pc:sldMk cId="0" sldId="259"/>
        </pc:sldMkLst>
      </pc:sldChg>
      <pc:sldChg chg="addSp delSp modSp del">
        <pc:chgData name="Mateo Alzate" userId="S::mateo.alzate@bpmconsulting.com.co::c0222d9b-b971-4a44-b230-d28e55f07bc5" providerId="AD" clId="Web-{3D63A7C4-9DD0-3544-D01F-F5B3B635C876}" dt="2026-09-02T14:47:09.172" v="65"/>
        <pc:sldMkLst>
          <pc:docMk/>
          <pc:sldMk cId="0" sldId="263"/>
        </pc:sldMkLst>
        <pc:spChg chg="add del mod ord">
          <ac:chgData name="Mateo Alzate" userId="S::mateo.alzate@bpmconsulting.com.co::c0222d9b-b971-4a44-b230-d28e55f07bc5" providerId="AD" clId="Web-{3D63A7C4-9DD0-3544-D01F-F5B3B635C876}" dt="2026-09-02T14:45:18.188" v="45"/>
          <ac:spMkLst>
            <pc:docMk/>
            <pc:sldMk cId="0" sldId="263"/>
            <ac:spMk id="2" creationId="{3EE463BE-583A-42F6-8600-C0706AB0349F}"/>
          </ac:spMkLst>
        </pc:spChg>
        <pc:spChg chg="mod">
          <ac:chgData name="Mateo Alzate" userId="S::mateo.alzate@bpmconsulting.com.co::c0222d9b-b971-4a44-b230-d28e55f07bc5" providerId="AD" clId="Web-{3D63A7C4-9DD0-3544-D01F-F5B3B635C876}" dt="2026-09-02T14:42:21.658" v="38"/>
          <ac:spMkLst>
            <pc:docMk/>
            <pc:sldMk cId="0" sldId="263"/>
            <ac:spMk id="259" creationId="{00000000-0000-0000-0000-000000000000}"/>
          </ac:spMkLst>
        </pc:spChg>
      </pc:sldChg>
      <pc:sldChg chg="del">
        <pc:chgData name="Mateo Alzate" userId="S::mateo.alzate@bpmconsulting.com.co::c0222d9b-b971-4a44-b230-d28e55f07bc5" providerId="AD" clId="Web-{3D63A7C4-9DD0-3544-D01F-F5B3B635C876}" dt="2026-09-02T14:51:20.624" v="77"/>
        <pc:sldMkLst>
          <pc:docMk/>
          <pc:sldMk cId="0" sldId="266"/>
        </pc:sldMkLst>
      </pc:sldChg>
      <pc:sldChg chg="add del">
        <pc:chgData name="Mateo Alzate" userId="S::mateo.alzate@bpmconsulting.com.co::c0222d9b-b971-4a44-b230-d28e55f07bc5" providerId="AD" clId="Web-{3D63A7C4-9DD0-3544-D01F-F5B3B635C876}" dt="2026-09-02T14:31:22.038" v="7"/>
        <pc:sldMkLst>
          <pc:docMk/>
          <pc:sldMk cId="3381801735" sldId="267"/>
        </pc:sldMkLst>
      </pc:sldChg>
      <pc:sldChg chg="add del">
        <pc:chgData name="Mateo Alzate" userId="S::mateo.alzate@bpmconsulting.com.co::c0222d9b-b971-4a44-b230-d28e55f07bc5" providerId="AD" clId="Web-{3D63A7C4-9DD0-3544-D01F-F5B3B635C876}" dt="2026-09-02T14:31:27.616" v="9"/>
        <pc:sldMkLst>
          <pc:docMk/>
          <pc:sldMk cId="2833473357" sldId="268"/>
        </pc:sldMkLst>
      </pc:sldChg>
      <pc:sldChg chg="add del">
        <pc:chgData name="Mateo Alzate" userId="S::mateo.alzate@bpmconsulting.com.co::c0222d9b-b971-4a44-b230-d28e55f07bc5" providerId="AD" clId="Web-{3D63A7C4-9DD0-3544-D01F-F5B3B635C876}" dt="2026-09-02T14:31:33.226" v="11"/>
        <pc:sldMkLst>
          <pc:docMk/>
          <pc:sldMk cId="1136464606" sldId="269"/>
        </pc:sldMkLst>
      </pc:sldChg>
      <pc:sldChg chg="add del">
        <pc:chgData name="Mateo Alzate" userId="S::mateo.alzate@bpmconsulting.com.co::c0222d9b-b971-4a44-b230-d28e55f07bc5" providerId="AD" clId="Web-{3D63A7C4-9DD0-3544-D01F-F5B3B635C876}" dt="2026-09-02T14:31:59.319" v="13"/>
        <pc:sldMkLst>
          <pc:docMk/>
          <pc:sldMk cId="2685865521" sldId="270"/>
        </pc:sldMkLst>
      </pc:sldChg>
      <pc:sldChg chg="modSp add">
        <pc:chgData name="Mateo Alzate" userId="S::mateo.alzate@bpmconsulting.com.co::c0222d9b-b971-4a44-b230-d28e55f07bc5" providerId="AD" clId="Web-{3D63A7C4-9DD0-3544-D01F-F5B3B635C876}" dt="2026-09-02T14:46:35.547" v="63" actId="1076"/>
        <pc:sldMkLst>
          <pc:docMk/>
          <pc:sldMk cId="2898504520" sldId="271"/>
        </pc:sldMkLst>
        <pc:grpChg chg="mod">
          <ac:chgData name="Mateo Alzate" userId="S::mateo.alzate@bpmconsulting.com.co::c0222d9b-b971-4a44-b230-d28e55f07bc5" providerId="AD" clId="Web-{3D63A7C4-9DD0-3544-D01F-F5B3B635C876}" dt="2026-09-02T14:46:27.282" v="56" actId="14100"/>
          <ac:grpSpMkLst>
            <pc:docMk/>
            <pc:sldMk cId="2898504520" sldId="271"/>
            <ac:grpSpMk id="16" creationId="{00000000-0000-0000-0000-000000000000}"/>
          </ac:grpSpMkLst>
        </pc:grpChg>
        <pc:grpChg chg="mod">
          <ac:chgData name="Mateo Alzate" userId="S::mateo.alzate@bpmconsulting.com.co::c0222d9b-b971-4a44-b230-d28e55f07bc5" providerId="AD" clId="Web-{3D63A7C4-9DD0-3544-D01F-F5B3B635C876}" dt="2026-09-02T14:46:27.297" v="57" actId="14100"/>
          <ac:grpSpMkLst>
            <pc:docMk/>
            <pc:sldMk cId="2898504520" sldId="271"/>
            <ac:grpSpMk id="19" creationId="{00000000-0000-0000-0000-000000000000}"/>
          </ac:grpSpMkLst>
        </pc:grpChg>
        <pc:grpChg chg="mod">
          <ac:chgData name="Mateo Alzate" userId="S::mateo.alzate@bpmconsulting.com.co::c0222d9b-b971-4a44-b230-d28e55f07bc5" providerId="AD" clId="Web-{3D63A7C4-9DD0-3544-D01F-F5B3B635C876}" dt="2026-09-02T14:46:27.313" v="58" actId="14100"/>
          <ac:grpSpMkLst>
            <pc:docMk/>
            <pc:sldMk cId="2898504520" sldId="271"/>
            <ac:grpSpMk id="22" creationId="{00000000-0000-0000-0000-000000000000}"/>
          </ac:grpSpMkLst>
        </pc:grpChg>
        <pc:grpChg chg="mod">
          <ac:chgData name="Mateo Alzate" userId="S::mateo.alzate@bpmconsulting.com.co::c0222d9b-b971-4a44-b230-d28e55f07bc5" providerId="AD" clId="Web-{3D63A7C4-9DD0-3544-D01F-F5B3B635C876}" dt="2026-09-02T14:46:27.329" v="59" actId="14100"/>
          <ac:grpSpMkLst>
            <pc:docMk/>
            <pc:sldMk cId="2898504520" sldId="271"/>
            <ac:grpSpMk id="25" creationId="{00000000-0000-0000-0000-000000000000}"/>
          </ac:grpSpMkLst>
        </pc:grpChg>
        <pc:picChg chg="mod">
          <ac:chgData name="Mateo Alzate" userId="S::mateo.alzate@bpmconsulting.com.co::c0222d9b-b971-4a44-b230-d28e55f07bc5" providerId="AD" clId="Web-{3D63A7C4-9DD0-3544-D01F-F5B3B635C876}" dt="2026-09-02T14:46:35.532" v="60" actId="1076"/>
          <ac:picMkLst>
            <pc:docMk/>
            <pc:sldMk cId="2898504520" sldId="271"/>
            <ac:picMk id="32" creationId="{00000000-0000-0000-0000-000000000000}"/>
          </ac:picMkLst>
        </pc:picChg>
        <pc:picChg chg="mod">
          <ac:chgData name="Mateo Alzate" userId="S::mateo.alzate@bpmconsulting.com.co::c0222d9b-b971-4a44-b230-d28e55f07bc5" providerId="AD" clId="Web-{3D63A7C4-9DD0-3544-D01F-F5B3B635C876}" dt="2026-09-02T14:46:35.532" v="61" actId="1076"/>
          <ac:picMkLst>
            <pc:docMk/>
            <pc:sldMk cId="2898504520" sldId="271"/>
            <ac:picMk id="33" creationId="{00000000-0000-0000-0000-000000000000}"/>
          </ac:picMkLst>
        </pc:picChg>
        <pc:picChg chg="mod">
          <ac:chgData name="Mateo Alzate" userId="S::mateo.alzate@bpmconsulting.com.co::c0222d9b-b971-4a44-b230-d28e55f07bc5" providerId="AD" clId="Web-{3D63A7C4-9DD0-3544-D01F-F5B3B635C876}" dt="2026-09-02T14:46:35.547" v="62" actId="1076"/>
          <ac:picMkLst>
            <pc:docMk/>
            <pc:sldMk cId="2898504520" sldId="271"/>
            <ac:picMk id="34" creationId="{00000000-0000-0000-0000-000000000000}"/>
          </ac:picMkLst>
        </pc:picChg>
        <pc:picChg chg="mod">
          <ac:chgData name="Mateo Alzate" userId="S::mateo.alzate@bpmconsulting.com.co::c0222d9b-b971-4a44-b230-d28e55f07bc5" providerId="AD" clId="Web-{3D63A7C4-9DD0-3544-D01F-F5B3B635C876}" dt="2026-09-02T14:46:35.547" v="63" actId="1076"/>
          <ac:picMkLst>
            <pc:docMk/>
            <pc:sldMk cId="2898504520" sldId="271"/>
            <ac:picMk id="35" creationId="{00000000-0000-0000-0000-000000000000}"/>
          </ac:picMkLst>
        </pc:picChg>
      </pc:sldChg>
      <pc:sldChg chg="add del">
        <pc:chgData name="Mateo Alzate" userId="S::mateo.alzate@bpmconsulting.com.co::c0222d9b-b971-4a44-b230-d28e55f07bc5" providerId="AD" clId="Web-{3D63A7C4-9DD0-3544-D01F-F5B3B635C876}" dt="2026-09-02T14:36:11.364" v="17"/>
        <pc:sldMkLst>
          <pc:docMk/>
          <pc:sldMk cId="2883725032" sldId="272"/>
        </pc:sldMkLst>
      </pc:sldChg>
      <pc:sldChg chg="add del">
        <pc:chgData name="Mateo Alzate" userId="S::mateo.alzate@bpmconsulting.com.co::c0222d9b-b971-4a44-b230-d28e55f07bc5" providerId="AD" clId="Web-{3D63A7C4-9DD0-3544-D01F-F5B3B635C876}" dt="2026-09-02T14:36:17.661" v="19"/>
        <pc:sldMkLst>
          <pc:docMk/>
          <pc:sldMk cId="3210458194" sldId="273"/>
        </pc:sldMkLst>
      </pc:sldChg>
      <pc:sldChg chg="add del">
        <pc:chgData name="Mateo Alzate" userId="S::mateo.alzate@bpmconsulting.com.co::c0222d9b-b971-4a44-b230-d28e55f07bc5" providerId="AD" clId="Web-{3D63A7C4-9DD0-3544-D01F-F5B3B635C876}" dt="2026-09-02T14:36:27.333" v="21"/>
        <pc:sldMkLst>
          <pc:docMk/>
          <pc:sldMk cId="690124491" sldId="274"/>
        </pc:sldMkLst>
      </pc:sldChg>
      <pc:sldChg chg="add del">
        <pc:chgData name="Mateo Alzate" userId="S::mateo.alzate@bpmconsulting.com.co::c0222d9b-b971-4a44-b230-d28e55f07bc5" providerId="AD" clId="Web-{3D63A7C4-9DD0-3544-D01F-F5B3B635C876}" dt="2026-09-02T14:36:34.521" v="23"/>
        <pc:sldMkLst>
          <pc:docMk/>
          <pc:sldMk cId="2375328888" sldId="275"/>
        </pc:sldMkLst>
      </pc:sldChg>
      <pc:sldChg chg="add del">
        <pc:chgData name="Mateo Alzate" userId="S::mateo.alzate@bpmconsulting.com.co::c0222d9b-b971-4a44-b230-d28e55f07bc5" providerId="AD" clId="Web-{3D63A7C4-9DD0-3544-D01F-F5B3B635C876}" dt="2026-09-02T14:36:39.349" v="25"/>
        <pc:sldMkLst>
          <pc:docMk/>
          <pc:sldMk cId="3348453450" sldId="276"/>
        </pc:sldMkLst>
      </pc:sldChg>
      <pc:sldChg chg="add del">
        <pc:chgData name="Mateo Alzate" userId="S::mateo.alzate@bpmconsulting.com.co::c0222d9b-b971-4a44-b230-d28e55f07bc5" providerId="AD" clId="Web-{3D63A7C4-9DD0-3544-D01F-F5B3B635C876}" dt="2026-09-02T14:37:27.879" v="27"/>
        <pc:sldMkLst>
          <pc:docMk/>
          <pc:sldMk cId="3461767248" sldId="277"/>
        </pc:sldMkLst>
      </pc:sldChg>
      <pc:sldChg chg="add">
        <pc:chgData name="Mateo Alzate" userId="S::mateo.alzate@bpmconsulting.com.co::c0222d9b-b971-4a44-b230-d28e55f07bc5" providerId="AD" clId="Web-{3D63A7C4-9DD0-3544-D01F-F5B3B635C876}" dt="2026-09-02T14:37:27.864" v="26"/>
        <pc:sldMkLst>
          <pc:docMk/>
          <pc:sldMk cId="3781257673" sldId="278"/>
        </pc:sldMkLst>
      </pc:sldChg>
      <pc:sldChg chg="add del">
        <pc:chgData name="Mateo Alzate" userId="S::mateo.alzate@bpmconsulting.com.co::c0222d9b-b971-4a44-b230-d28e55f07bc5" providerId="AD" clId="Web-{3D63A7C4-9DD0-3544-D01F-F5B3B635C876}" dt="2026-09-02T14:39:03.910" v="31"/>
        <pc:sldMkLst>
          <pc:docMk/>
          <pc:sldMk cId="2678569348" sldId="279"/>
        </pc:sldMkLst>
      </pc:sldChg>
      <pc:sldChg chg="add del">
        <pc:chgData name="Mateo Alzate" userId="S::mateo.alzate@bpmconsulting.com.co::c0222d9b-b971-4a44-b230-d28e55f07bc5" providerId="AD" clId="Web-{3D63A7C4-9DD0-3544-D01F-F5B3B635C876}" dt="2026-09-02T14:39:10.957" v="33"/>
        <pc:sldMkLst>
          <pc:docMk/>
          <pc:sldMk cId="3320688946" sldId="280"/>
        </pc:sldMkLst>
      </pc:sldChg>
      <pc:sldChg chg="add del">
        <pc:chgData name="Mateo Alzate" userId="S::mateo.alzate@bpmconsulting.com.co::c0222d9b-b971-4a44-b230-d28e55f07bc5" providerId="AD" clId="Web-{3D63A7C4-9DD0-3544-D01F-F5B3B635C876}" dt="2026-09-02T14:39:16.739" v="35"/>
        <pc:sldMkLst>
          <pc:docMk/>
          <pc:sldMk cId="2976703228" sldId="281"/>
        </pc:sldMkLst>
      </pc:sldChg>
      <pc:sldChg chg="add del">
        <pc:chgData name="Mateo Alzate" userId="S::mateo.alzate@bpmconsulting.com.co::c0222d9b-b971-4a44-b230-d28e55f07bc5" providerId="AD" clId="Web-{3D63A7C4-9DD0-3544-D01F-F5B3B635C876}" dt="2026-09-02T14:39:41.347" v="37"/>
        <pc:sldMkLst>
          <pc:docMk/>
          <pc:sldMk cId="2531242101" sldId="282"/>
        </pc:sldMkLst>
      </pc:sldChg>
      <pc:sldChg chg="add">
        <pc:chgData name="Mateo Alzate" userId="S::mateo.alzate@bpmconsulting.com.co::c0222d9b-b971-4a44-b230-d28e55f07bc5" providerId="AD" clId="Web-{3D63A7C4-9DD0-3544-D01F-F5B3B635C876}" dt="2026-09-02T14:39:41.332" v="36"/>
        <pc:sldMkLst>
          <pc:docMk/>
          <pc:sldMk cId="1241249325" sldId="283"/>
        </pc:sldMkLst>
      </pc:sldChg>
      <pc:sldChg chg="modSp add">
        <pc:chgData name="Mateo Alzate" userId="S::mateo.alzate@bpmconsulting.com.co::c0222d9b-b971-4a44-b230-d28e55f07bc5" providerId="AD" clId="Web-{3D63A7C4-9DD0-3544-D01F-F5B3B635C876}" dt="2026-09-02T14:49:17.984" v="75" actId="1076"/>
        <pc:sldMkLst>
          <pc:docMk/>
          <pc:sldMk cId="1124492601" sldId="284"/>
        </pc:sldMkLst>
        <pc:spChg chg="mod">
          <ac:chgData name="Mateo Alzate" userId="S::mateo.alzate@bpmconsulting.com.co::c0222d9b-b971-4a44-b230-d28e55f07bc5" providerId="AD" clId="Web-{3D63A7C4-9DD0-3544-D01F-F5B3B635C876}" dt="2026-09-02T14:49:08.156" v="71" actId="1076"/>
          <ac:spMkLst>
            <pc:docMk/>
            <pc:sldMk cId="1124492601" sldId="284"/>
            <ac:spMk id="259" creationId="{00000000-0000-0000-0000-000000000000}"/>
          </ac:spMkLst>
        </pc:spChg>
        <pc:spChg chg="mod">
          <ac:chgData name="Mateo Alzate" userId="S::mateo.alzate@bpmconsulting.com.co::c0222d9b-b971-4a44-b230-d28e55f07bc5" providerId="AD" clId="Web-{3D63A7C4-9DD0-3544-D01F-F5B3B635C876}" dt="2026-09-02T14:48:50.921" v="66" actId="1076"/>
          <ac:spMkLst>
            <pc:docMk/>
            <pc:sldMk cId="1124492601" sldId="284"/>
            <ac:spMk id="262" creationId="{00000000-0000-0000-0000-000000000000}"/>
          </ac:spMkLst>
        </pc:spChg>
        <pc:spChg chg="mod">
          <ac:chgData name="Mateo Alzate" userId="S::mateo.alzate@bpmconsulting.com.co::c0222d9b-b971-4a44-b230-d28e55f07bc5" providerId="AD" clId="Web-{3D63A7C4-9DD0-3544-D01F-F5B3B635C876}" dt="2026-09-02T14:49:17.984" v="75" actId="1076"/>
          <ac:spMkLst>
            <pc:docMk/>
            <pc:sldMk cId="1124492601" sldId="284"/>
            <ac:spMk id="265" creationId="{00000000-0000-0000-0000-000000000000}"/>
          </ac:spMkLst>
        </pc:spChg>
        <pc:spChg chg="mod">
          <ac:chgData name="Mateo Alzate" userId="S::mateo.alzate@bpmconsulting.com.co::c0222d9b-b971-4a44-b230-d28e55f07bc5" providerId="AD" clId="Web-{3D63A7C4-9DD0-3544-D01F-F5B3B635C876}" dt="2026-09-02T14:49:12.578" v="73" actId="1076"/>
          <ac:spMkLst>
            <pc:docMk/>
            <pc:sldMk cId="1124492601" sldId="284"/>
            <ac:spMk id="269" creationId="{00000000-0000-0000-0000-000000000000}"/>
          </ac:spMkLst>
        </pc:spChg>
        <pc:spChg chg="mod">
          <ac:chgData name="Mateo Alzate" userId="S::mateo.alzate@bpmconsulting.com.co::c0222d9b-b971-4a44-b230-d28e55f07bc5" providerId="AD" clId="Web-{3D63A7C4-9DD0-3544-D01F-F5B3B635C876}" dt="2026-09-02T14:49:09.546" v="72" actId="1076"/>
          <ac:spMkLst>
            <pc:docMk/>
            <pc:sldMk cId="1124492601" sldId="284"/>
            <ac:spMk id="273" creationId="{00000000-0000-0000-0000-000000000000}"/>
          </ac:spMkLst>
        </pc:spChg>
        <pc:picChg chg="mod">
          <ac:chgData name="Mateo Alzate" userId="S::mateo.alzate@bpmconsulting.com.co::c0222d9b-b971-4a44-b230-d28e55f07bc5" providerId="AD" clId="Web-{3D63A7C4-9DD0-3544-D01F-F5B3B635C876}" dt="2026-09-02T14:48:54.718" v="69" actId="14100"/>
          <ac:picMkLst>
            <pc:docMk/>
            <pc:sldMk cId="1124492601" sldId="284"/>
            <ac:picMk id="251" creationId="{00000000-0000-0000-0000-000000000000}"/>
          </ac:picMkLst>
        </pc:picChg>
        <pc:picChg chg="mod">
          <ac:chgData name="Mateo Alzate" userId="S::mateo.alzate@bpmconsulting.com.co::c0222d9b-b971-4a44-b230-d28e55f07bc5" providerId="AD" clId="Web-{3D63A7C4-9DD0-3544-D01F-F5B3B635C876}" dt="2026-09-02T14:49:01.390" v="70" actId="1076"/>
          <ac:picMkLst>
            <pc:docMk/>
            <pc:sldMk cId="1124492601" sldId="284"/>
            <ac:picMk id="254" creationId="{00000000-0000-0000-0000-000000000000}"/>
          </ac:picMkLst>
        </pc:picChg>
      </pc:sldChg>
      <pc:sldChg chg="add del">
        <pc:chgData name="Mateo Alzate" userId="S::mateo.alzate@bpmconsulting.com.co::c0222d9b-b971-4a44-b230-d28e55f07bc5" providerId="AD" clId="Web-{3D63A7C4-9DD0-3544-D01F-F5B3B635C876}" dt="2026-09-02T14:51:26.436" v="79"/>
        <pc:sldMkLst>
          <pc:docMk/>
          <pc:sldMk cId="110652685" sldId="285"/>
        </pc:sldMkLst>
      </pc:sldChg>
      <pc:sldChg chg="add del">
        <pc:chgData name="Mateo Alzate" userId="S::mateo.alzate@bpmconsulting.com.co::c0222d9b-b971-4a44-b230-d28e55f07bc5" providerId="AD" clId="Web-{3D63A7C4-9DD0-3544-D01F-F5B3B635C876}" dt="2026-09-02T14:51:30.311" v="81"/>
        <pc:sldMkLst>
          <pc:docMk/>
          <pc:sldMk cId="1413439725" sldId="286"/>
        </pc:sldMkLst>
      </pc:sldChg>
      <pc:sldChg chg="add del">
        <pc:chgData name="Mateo Alzate" userId="S::mateo.alzate@bpmconsulting.com.co::c0222d9b-b971-4a44-b230-d28e55f07bc5" providerId="AD" clId="Web-{3D63A7C4-9DD0-3544-D01F-F5B3B635C876}" dt="2026-09-02T14:51:36.092" v="83"/>
        <pc:sldMkLst>
          <pc:docMk/>
          <pc:sldMk cId="1363397469" sldId="287"/>
        </pc:sldMkLst>
      </pc:sldChg>
      <pc:sldChg chg="add del">
        <pc:chgData name="Mateo Alzate" userId="S::mateo.alzate@bpmconsulting.com.co::c0222d9b-b971-4a44-b230-d28e55f07bc5" providerId="AD" clId="Web-{3D63A7C4-9DD0-3544-D01F-F5B3B635C876}" dt="2026-09-02T14:52:00.358" v="85"/>
        <pc:sldMkLst>
          <pc:docMk/>
          <pc:sldMk cId="2953509954" sldId="288"/>
        </pc:sldMkLst>
      </pc:sldChg>
      <pc:sldChg chg="modSp add">
        <pc:chgData name="Mateo Alzate" userId="S::mateo.alzate@bpmconsulting.com.co::c0222d9b-b971-4a44-b230-d28e55f07bc5" providerId="AD" clId="Web-{3D63A7C4-9DD0-3544-D01F-F5B3B635C876}" dt="2026-09-02T14:54:01.700" v="101"/>
        <pc:sldMkLst>
          <pc:docMk/>
          <pc:sldMk cId="2392293880" sldId="289"/>
        </pc:sldMkLst>
        <pc:picChg chg="mod">
          <ac:chgData name="Mateo Alzate" userId="S::mateo.alzate@bpmconsulting.com.co::c0222d9b-b971-4a44-b230-d28e55f07bc5" providerId="AD" clId="Web-{3D63A7C4-9DD0-3544-D01F-F5B3B635C876}" dt="2026-09-02T14:54:01.700" v="89"/>
          <ac:picMkLst>
            <pc:docMk/>
            <pc:sldMk cId="2392293880" sldId="289"/>
            <ac:picMk id="370" creationId="{00000000-0000-0000-0000-000000000000}"/>
          </ac:picMkLst>
        </pc:picChg>
        <pc:picChg chg="mod">
          <ac:chgData name="Mateo Alzate" userId="S::mateo.alzate@bpmconsulting.com.co::c0222d9b-b971-4a44-b230-d28e55f07bc5" providerId="AD" clId="Web-{3D63A7C4-9DD0-3544-D01F-F5B3B635C876}" dt="2026-09-02T14:54:01.700" v="93"/>
          <ac:picMkLst>
            <pc:docMk/>
            <pc:sldMk cId="2392293880" sldId="289"/>
            <ac:picMk id="371" creationId="{00000000-0000-0000-0000-000000000000}"/>
          </ac:picMkLst>
        </pc:picChg>
        <pc:picChg chg="mod">
          <ac:chgData name="Mateo Alzate" userId="S::mateo.alzate@bpmconsulting.com.co::c0222d9b-b971-4a44-b230-d28e55f07bc5" providerId="AD" clId="Web-{3D63A7C4-9DD0-3544-D01F-F5B3B635C876}" dt="2026-09-02T14:54:01.700" v="97"/>
          <ac:picMkLst>
            <pc:docMk/>
            <pc:sldMk cId="2392293880" sldId="289"/>
            <ac:picMk id="372" creationId="{00000000-0000-0000-0000-000000000000}"/>
          </ac:picMkLst>
        </pc:picChg>
        <pc:picChg chg="mod">
          <ac:chgData name="Mateo Alzate" userId="S::mateo.alzate@bpmconsulting.com.co::c0222d9b-b971-4a44-b230-d28e55f07bc5" providerId="AD" clId="Web-{3D63A7C4-9DD0-3544-D01F-F5B3B635C876}" dt="2026-09-02T14:54:01.700" v="101"/>
          <ac:picMkLst>
            <pc:docMk/>
            <pc:sldMk cId="2392293880" sldId="289"/>
            <ac:picMk id="373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857400" y="685800"/>
            <a:ext cx="34291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514350" y="4343400"/>
            <a:ext cx="41148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" name="Google Shape;9;p1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0;p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4" name="Google Shape;34;p2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" name="Google Shape;35;p2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5" name="Google Shape;55;p3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3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1" name="Google Shape;101;p4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4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5" name="Google Shape;135;p5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5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0" name="Google Shape;160;p6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6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5" name="Google Shape;205;p7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7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43" name="Google Shape;243;p8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8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8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2" name="Google Shape;282;p9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9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9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14" name="Google Shape;314;p10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10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10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45" name="Google Shape;345;p11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1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11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png"/><Relationship Id="rId9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3.png"/><Relationship Id="rId7" Type="http://schemas.openxmlformats.org/officeDocument/2006/relationships/image" Target="../media/image13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svg"/><Relationship Id="rId5" Type="http://schemas.openxmlformats.org/officeDocument/2006/relationships/image" Target="../media/image11.svg"/><Relationship Id="rId4" Type="http://schemas.openxmlformats.org/officeDocument/2006/relationships/image" Target="../media/image10.svg"/><Relationship Id="rId9" Type="http://schemas.openxmlformats.org/officeDocument/2006/relationships/image" Target="../media/image15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6.png"/><Relationship Id="rId7" Type="http://schemas.openxmlformats.org/officeDocument/2006/relationships/image" Target="../media/image19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svg"/><Relationship Id="rId5" Type="http://schemas.openxmlformats.org/officeDocument/2006/relationships/image" Target="../media/image17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4.png"/><Relationship Id="rId7" Type="http://schemas.openxmlformats.org/officeDocument/2006/relationships/image" Target="../media/image25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svg"/><Relationship Id="rId5" Type="http://schemas.openxmlformats.org/officeDocument/2006/relationships/image" Target="../media/image23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/>
          <p:nvPr/>
        </p:nvSpPr>
        <p:spPr>
          <a:xfrm>
            <a:off x="5842000" y="-1397000"/>
            <a:ext cx="4762500" cy="4762500"/>
          </a:xfrm>
          <a:prstGeom prst="ellipse">
            <a:avLst/>
          </a:prstGeom>
          <a:solidFill>
            <a:srgbClr val="6B2389">
              <a:alpha val="3000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3"/>
          <p:cNvSpPr/>
          <p:nvPr/>
        </p:nvSpPr>
        <p:spPr>
          <a:xfrm>
            <a:off x="6743700" y="2743200"/>
            <a:ext cx="3429000" cy="3429000"/>
          </a:xfrm>
          <a:prstGeom prst="ellipse">
            <a:avLst/>
          </a:prstGeom>
          <a:solidFill>
            <a:srgbClr val="00BFFC">
              <a:alpha val="1500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3"/>
          <p:cNvSpPr/>
          <p:nvPr/>
        </p:nvSpPr>
        <p:spPr>
          <a:xfrm>
            <a:off x="-952500" y="3143250"/>
            <a:ext cx="2857500" cy="2857500"/>
          </a:xfrm>
          <a:prstGeom prst="ellipse">
            <a:avLst/>
          </a:prstGeom>
          <a:solidFill>
            <a:srgbClr val="9B30B0">
              <a:alpha val="2000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3"/>
          <p:cNvSpPr txBox="1"/>
          <p:nvPr/>
        </p:nvSpPr>
        <p:spPr>
          <a:xfrm>
            <a:off x="571500" y="883808"/>
            <a:ext cx="4953000" cy="1714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 b="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Transforma tu</a:t>
            </a:r>
            <a:endParaRPr sz="2900" b="0">
              <a:solidFill>
                <a:srgbClr val="FFFFFF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lvl="0" indent="0" algn="l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-US" sz="2900" b="0">
                <a:solidFill>
                  <a:srgbClr val="FFFFFF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atención al cliente</a:t>
            </a:r>
            <a:endParaRPr sz="2900" b="0">
              <a:solidFill>
                <a:srgbClr val="FFFFFF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900" b="0">
                <a:solidFill>
                  <a:srgbClr val="00BFFC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con IA Conversacional.</a:t>
            </a:r>
            <a:endParaRPr sz="2900" b="0">
              <a:solidFill>
                <a:srgbClr val="00BFFC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grpSp>
        <p:nvGrpSpPr>
          <p:cNvPr id="16" name="Google Shape;16;p3"/>
          <p:cNvGrpSpPr/>
          <p:nvPr/>
        </p:nvGrpSpPr>
        <p:grpSpPr>
          <a:xfrm>
            <a:off x="561975" y="2562225"/>
            <a:ext cx="1900388" cy="533400"/>
            <a:chOff x="561975" y="2562225"/>
            <a:chExt cx="2114700" cy="533400"/>
          </a:xfrm>
        </p:grpSpPr>
        <p:pic>
          <p:nvPicPr>
            <p:cNvPr id="17" name="Google Shape;17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61975" y="2562225"/>
              <a:ext cx="2114700" cy="53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" name="Google Shape;18;p3"/>
            <p:cNvSpPr txBox="1"/>
            <p:nvPr/>
          </p:nvSpPr>
          <p:spPr>
            <a:xfrm>
              <a:off x="571500" y="2571750"/>
              <a:ext cx="2095500" cy="51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400" tIns="0" rIns="0" bIns="0" anchor="ctr" anchorCtr="0">
              <a:noAutofit/>
            </a:bodyPr>
            <a:lstStyle/>
            <a:p>
              <a:pPr marL="28575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Chat IA</a:t>
              </a:r>
              <a:endParaRPr sz="11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19" name="Google Shape;19;p3"/>
          <p:cNvGrpSpPr/>
          <p:nvPr/>
        </p:nvGrpSpPr>
        <p:grpSpPr>
          <a:xfrm>
            <a:off x="2847975" y="2562225"/>
            <a:ext cx="1900388" cy="533400"/>
            <a:chOff x="2847975" y="2562225"/>
            <a:chExt cx="2114700" cy="533400"/>
          </a:xfrm>
        </p:grpSpPr>
        <p:pic>
          <p:nvPicPr>
            <p:cNvPr id="20" name="Google Shape;20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847975" y="2562225"/>
              <a:ext cx="2114700" cy="53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" name="Google Shape;21;p3"/>
            <p:cNvSpPr txBox="1"/>
            <p:nvPr/>
          </p:nvSpPr>
          <p:spPr>
            <a:xfrm>
              <a:off x="2857500" y="2571750"/>
              <a:ext cx="2095500" cy="51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400" tIns="0" rIns="0" bIns="0" anchor="ctr" anchorCtr="0">
              <a:noAutofit/>
            </a:bodyPr>
            <a:lstStyle/>
            <a:p>
              <a:pPr marL="28575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Voice IA</a:t>
              </a:r>
              <a:endParaRPr sz="11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22" name="Google Shape;22;p3"/>
          <p:cNvGrpSpPr/>
          <p:nvPr/>
        </p:nvGrpSpPr>
        <p:grpSpPr>
          <a:xfrm>
            <a:off x="561975" y="3228975"/>
            <a:ext cx="1900388" cy="533400"/>
            <a:chOff x="561975" y="3228975"/>
            <a:chExt cx="2114700" cy="533400"/>
          </a:xfrm>
        </p:grpSpPr>
        <p:pic>
          <p:nvPicPr>
            <p:cNvPr id="23" name="Google Shape;23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561975" y="3228975"/>
              <a:ext cx="2114700" cy="53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" name="Google Shape;24;p3"/>
            <p:cNvSpPr txBox="1"/>
            <p:nvPr/>
          </p:nvSpPr>
          <p:spPr>
            <a:xfrm>
              <a:off x="571500" y="3238500"/>
              <a:ext cx="2095500" cy="51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400" tIns="0" rIns="0" bIns="0" anchor="ctr" anchorCtr="0">
              <a:noAutofit/>
            </a:bodyPr>
            <a:lstStyle/>
            <a:p>
              <a:pPr marL="28575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Omnicanal</a:t>
              </a:r>
              <a:endParaRPr sz="11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25" name="Google Shape;25;p3"/>
          <p:cNvGrpSpPr/>
          <p:nvPr/>
        </p:nvGrpSpPr>
        <p:grpSpPr>
          <a:xfrm>
            <a:off x="2847975" y="3228975"/>
            <a:ext cx="1900388" cy="533400"/>
            <a:chOff x="2847975" y="3228975"/>
            <a:chExt cx="2114700" cy="533400"/>
          </a:xfrm>
        </p:grpSpPr>
        <p:pic>
          <p:nvPicPr>
            <p:cNvPr id="26" name="Google Shape;26;p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2847975" y="3228975"/>
              <a:ext cx="2114700" cy="5334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" name="Google Shape;27;p3"/>
            <p:cNvSpPr txBox="1"/>
            <p:nvPr/>
          </p:nvSpPr>
          <p:spPr>
            <a:xfrm>
              <a:off x="2857500" y="3238500"/>
              <a:ext cx="2095500" cy="514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52400" tIns="0" rIns="0" bIns="0" anchor="ctr" anchorCtr="0">
              <a:noAutofit/>
            </a:bodyPr>
            <a:lstStyle/>
            <a:p>
              <a:pPr marL="28575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Soporte 24/7</a:t>
              </a:r>
              <a:endParaRPr sz="1100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grpSp>
        <p:nvGrpSpPr>
          <p:cNvPr id="28" name="Google Shape;28;p3"/>
          <p:cNvGrpSpPr/>
          <p:nvPr/>
        </p:nvGrpSpPr>
        <p:grpSpPr>
          <a:xfrm>
            <a:off x="571500" y="4048125"/>
            <a:ext cx="1905000" cy="619125"/>
            <a:chOff x="571500" y="4048125"/>
            <a:chExt cx="1905000" cy="619125"/>
          </a:xfrm>
        </p:grpSpPr>
        <p:sp>
          <p:nvSpPr>
            <p:cNvPr id="29" name="Google Shape;29;p3"/>
            <p:cNvSpPr txBox="1"/>
            <p:nvPr/>
          </p:nvSpPr>
          <p:spPr>
            <a:xfrm>
              <a:off x="571500" y="4048125"/>
              <a:ext cx="1905000" cy="1905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50" b="0">
                  <a:solidFill>
                    <a:srgbClr val="998BAA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POWERED BY</a:t>
              </a:r>
              <a:endParaRPr sz="850" b="0">
                <a:solidFill>
                  <a:srgbClr val="998BAA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  <p:pic>
          <p:nvPicPr>
            <p:cNvPr id="30" name="Google Shape;30;p3"/>
            <p:cNvPicPr preferRelativeResize="0"/>
            <p:nvPr/>
          </p:nvPicPr>
          <p:blipFill rotWithShape="1">
            <a:blip r:embed="rId5">
              <a:alphaModFix/>
            </a:blip>
            <a:srcRect l="298" r="288"/>
            <a:stretch/>
          </p:blipFill>
          <p:spPr>
            <a:xfrm>
              <a:off x="571500" y="4286250"/>
              <a:ext cx="1166400" cy="3810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1" name="Google Shape;31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524500" y="1047750"/>
            <a:ext cx="3120600" cy="274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raphic 32" descr="Chat IA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7244" y="2689225"/>
            <a:ext cx="279400" cy="279400"/>
          </a:xfrm>
          <a:prstGeom prst="rect">
            <a:avLst/>
          </a:prstGeom>
        </p:spPr>
      </p:pic>
      <p:pic>
        <p:nvPicPr>
          <p:cNvPr id="33" name="Graphic 33" descr="Voice IA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093244" y="2689225"/>
            <a:ext cx="279400" cy="279400"/>
          </a:xfrm>
          <a:prstGeom prst="rect">
            <a:avLst/>
          </a:prstGeom>
        </p:spPr>
      </p:pic>
      <p:pic>
        <p:nvPicPr>
          <p:cNvPr id="34" name="Graphic 34" descr="Omnicanal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07244" y="3355975"/>
            <a:ext cx="279400" cy="279400"/>
          </a:xfrm>
          <a:prstGeom prst="rect">
            <a:avLst/>
          </a:prstGeom>
        </p:spPr>
      </p:pic>
      <p:pic>
        <p:nvPicPr>
          <p:cNvPr id="35" name="Graphic 35" descr="Soporte 24/7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093244" y="3355975"/>
            <a:ext cx="279400" cy="27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5045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EF9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4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1E063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4"/>
          <p:cNvSpPr/>
          <p:nvPr/>
        </p:nvSpPr>
        <p:spPr>
          <a:xfrm>
            <a:off x="0" y="0"/>
            <a:ext cx="164700" cy="685800"/>
          </a:xfrm>
          <a:prstGeom prst="rect">
            <a:avLst/>
          </a:prstGeom>
          <a:solidFill>
            <a:srgbClr val="00BFF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4"/>
          <p:cNvSpPr txBox="1"/>
          <p:nvPr/>
        </p:nvSpPr>
        <p:spPr>
          <a:xfrm>
            <a:off x="320040" y="0"/>
            <a:ext cx="64008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r>
              <a:rPr lang="en-US" sz="24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¿Qué es Be AgentIA?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" name="Google Shape;40;p4" descr="/sessions/keen-great-ramanujan/mnt/outputs/beagentia_assets/BeAgentIA_Enterprise_USD_image-1-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91997" y="151959"/>
            <a:ext cx="1177680" cy="381000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4"/>
          <p:cNvSpPr txBox="1"/>
          <p:nvPr/>
        </p:nvSpPr>
        <p:spPr>
          <a:xfrm>
            <a:off x="381000" y="904875"/>
            <a:ext cx="5048400" cy="14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5" b="0">
                <a:solidFill>
                  <a:srgbClr val="6B2389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La plataforma de BPM Consulting</a:t>
            </a:r>
            <a:endParaRPr sz="1105" b="0">
              <a:solidFill>
                <a:srgbClr val="6B2389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040" b="0">
                <a:solidFill>
                  <a:srgbClr val="1E0633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Combinamos </a:t>
            </a:r>
            <a:r>
              <a:rPr lang="en-US" sz="2040" b="0">
                <a:solidFill>
                  <a:srgbClr val="00BFFC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+20 años</a:t>
            </a:r>
            <a:r>
              <a:rPr lang="en-US" sz="2040" b="0">
                <a:solidFill>
                  <a:srgbClr val="1E0633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 de experiencia BPO con IA Generativa</a:t>
            </a:r>
            <a:endParaRPr sz="2040" b="0">
              <a:solidFill>
                <a:srgbClr val="1E0633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  <a:p>
            <a:pPr marL="0" lvl="0" indent="0" algn="l" rtl="0">
              <a:spcBef>
                <a:spcPts val="900"/>
              </a:spcBef>
              <a:spcAft>
                <a:spcPts val="0"/>
              </a:spcAft>
              <a:buNone/>
            </a:pPr>
            <a:r>
              <a:rPr lang="en-US" sz="978" b="0">
                <a:solidFill>
                  <a:srgbClr val="5B2280"/>
                </a:solidFill>
                <a:latin typeface="Montserrat"/>
                <a:ea typeface="Montserrat"/>
                <a:cs typeface="Montserrat"/>
                <a:sym typeface="Montserrat"/>
              </a:rPr>
              <a:t>Transformamos cada interacción con tus clientes de manera inteligente, ágil y totalmente personalizada.</a:t>
            </a:r>
            <a:endParaRPr sz="978" b="0">
              <a:solidFill>
                <a:srgbClr val="5B228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42" name="Google Shape;42;p4"/>
          <p:cNvGrpSpPr/>
          <p:nvPr/>
        </p:nvGrpSpPr>
        <p:grpSpPr>
          <a:xfrm>
            <a:off x="381000" y="2476500"/>
            <a:ext cx="1571700" cy="1285800"/>
            <a:chOff x="381000" y="2476500"/>
            <a:chExt cx="1571700" cy="1285800"/>
          </a:xfrm>
        </p:grpSpPr>
        <p:sp>
          <p:nvSpPr>
            <p:cNvPr id="43" name="Google Shape;43;p4"/>
            <p:cNvSpPr/>
            <p:nvPr/>
          </p:nvSpPr>
          <p:spPr>
            <a:xfrm>
              <a:off x="381000" y="2476500"/>
              <a:ext cx="1571700" cy="1285800"/>
            </a:xfrm>
            <a:prstGeom prst="roundRect">
              <a:avLst>
                <a:gd name="adj" fmla="val 8888"/>
              </a:avLst>
            </a:prstGeom>
            <a:solidFill>
              <a:srgbClr val="FFFFFF"/>
            </a:solidFill>
            <a:ln w="14300" cap="flat" cmpd="sng">
              <a:solidFill>
                <a:srgbClr val="DDD0E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4"/>
            <p:cNvSpPr txBox="1"/>
            <p:nvPr/>
          </p:nvSpPr>
          <p:spPr>
            <a:xfrm>
              <a:off x="476250" y="2571750"/>
              <a:ext cx="1381200" cy="1095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0">
                  <a:solidFill>
                    <a:srgbClr val="00BFFC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+20</a:t>
              </a:r>
              <a:endParaRPr sz="2800" b="0">
                <a:solidFill>
                  <a:srgbClr val="00BFFC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  <a:p>
              <a:pPr marL="0" lvl="0" indent="0" algn="ctr" rtl="0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lang="en-US" sz="1050" b="0">
                  <a:solidFill>
                    <a:srgbClr val="1E0633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Años de experiencia</a:t>
              </a:r>
              <a:endParaRPr sz="1050" b="0">
                <a:solidFill>
                  <a:srgbClr val="1E0633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</p:grpSp>
      <p:grpSp>
        <p:nvGrpSpPr>
          <p:cNvPr id="45" name="Google Shape;45;p4"/>
          <p:cNvGrpSpPr/>
          <p:nvPr/>
        </p:nvGrpSpPr>
        <p:grpSpPr>
          <a:xfrm>
            <a:off x="2114550" y="2476500"/>
            <a:ext cx="1571700" cy="1285800"/>
            <a:chOff x="2114550" y="2476500"/>
            <a:chExt cx="1571700" cy="1285800"/>
          </a:xfrm>
        </p:grpSpPr>
        <p:sp>
          <p:nvSpPr>
            <p:cNvPr id="46" name="Google Shape;46;p4"/>
            <p:cNvSpPr/>
            <p:nvPr/>
          </p:nvSpPr>
          <p:spPr>
            <a:xfrm>
              <a:off x="2114550" y="2476500"/>
              <a:ext cx="1571700" cy="1285800"/>
            </a:xfrm>
            <a:prstGeom prst="roundRect">
              <a:avLst>
                <a:gd name="adj" fmla="val 8888"/>
              </a:avLst>
            </a:prstGeom>
            <a:solidFill>
              <a:srgbClr val="FFFFFF"/>
            </a:solidFill>
            <a:ln w="14300" cap="flat" cmpd="sng">
              <a:solidFill>
                <a:srgbClr val="DDD0E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4"/>
            <p:cNvSpPr txBox="1"/>
            <p:nvPr/>
          </p:nvSpPr>
          <p:spPr>
            <a:xfrm>
              <a:off x="2209800" y="2571750"/>
              <a:ext cx="1381200" cy="1095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0">
                  <a:solidFill>
                    <a:srgbClr val="6B2389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24/7</a:t>
              </a:r>
              <a:endParaRPr sz="2800" b="0">
                <a:solidFill>
                  <a:srgbClr val="6B2389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  <a:p>
              <a:pPr marL="0" lvl="0" indent="0" algn="ctr" rtl="0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lang="en-US" sz="1050" b="0">
                  <a:solidFill>
                    <a:srgbClr val="1E0633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Disponibilidad continua</a:t>
              </a:r>
              <a:endParaRPr sz="1050" b="0">
                <a:solidFill>
                  <a:srgbClr val="1E0633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</p:grpSp>
      <p:grpSp>
        <p:nvGrpSpPr>
          <p:cNvPr id="48" name="Google Shape;48;p4"/>
          <p:cNvGrpSpPr/>
          <p:nvPr/>
        </p:nvGrpSpPr>
        <p:grpSpPr>
          <a:xfrm>
            <a:off x="3848100" y="2476500"/>
            <a:ext cx="1571700" cy="1285800"/>
            <a:chOff x="3848100" y="2476500"/>
            <a:chExt cx="1571700" cy="1285800"/>
          </a:xfrm>
        </p:grpSpPr>
        <p:sp>
          <p:nvSpPr>
            <p:cNvPr id="49" name="Google Shape;49;p4"/>
            <p:cNvSpPr/>
            <p:nvPr/>
          </p:nvSpPr>
          <p:spPr>
            <a:xfrm>
              <a:off x="3848100" y="2476500"/>
              <a:ext cx="1571700" cy="1285800"/>
            </a:xfrm>
            <a:prstGeom prst="roundRect">
              <a:avLst>
                <a:gd name="adj" fmla="val 8888"/>
              </a:avLst>
            </a:prstGeom>
            <a:solidFill>
              <a:srgbClr val="FFFFFF"/>
            </a:solidFill>
            <a:ln w="14300" cap="flat" cmpd="sng">
              <a:solidFill>
                <a:srgbClr val="DDD0E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4"/>
            <p:cNvSpPr txBox="1"/>
            <p:nvPr/>
          </p:nvSpPr>
          <p:spPr>
            <a:xfrm>
              <a:off x="3943350" y="2571750"/>
              <a:ext cx="1381200" cy="1095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800" b="0">
                  <a:solidFill>
                    <a:srgbClr val="1E0633"/>
                  </a:solidFill>
                  <a:latin typeface="Montserrat ExtraBold"/>
                  <a:ea typeface="Montserrat ExtraBold"/>
                  <a:cs typeface="Montserrat ExtraBold"/>
                  <a:sym typeface="Montserrat ExtraBold"/>
                </a:rPr>
                <a:t>100%</a:t>
              </a:r>
              <a:endParaRPr sz="2800" b="0">
                <a:solidFill>
                  <a:srgbClr val="1E0633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endParaRPr>
            </a:p>
            <a:p>
              <a:pPr marL="0" lvl="0" indent="0" algn="ctr" rtl="0">
                <a:spcBef>
                  <a:spcPts val="450"/>
                </a:spcBef>
                <a:spcAft>
                  <a:spcPts val="0"/>
                </a:spcAft>
                <a:buNone/>
              </a:pPr>
              <a:r>
                <a:rPr lang="en-US" sz="1050" b="0">
                  <a:solidFill>
                    <a:srgbClr val="1E0633"/>
                  </a:solidFill>
                  <a:latin typeface="Montserrat SemiBold"/>
                  <a:ea typeface="Montserrat SemiBold"/>
                  <a:cs typeface="Montserrat SemiBold"/>
                  <a:sym typeface="Montserrat SemiBold"/>
                </a:rPr>
                <a:t>Nube certificada</a:t>
              </a:r>
              <a:endParaRPr sz="1050" b="0">
                <a:solidFill>
                  <a:srgbClr val="1E0633"/>
                </a:solidFill>
                <a:latin typeface="Montserrat SemiBold"/>
                <a:ea typeface="Montserrat SemiBold"/>
                <a:cs typeface="Montserrat SemiBold"/>
                <a:sym typeface="Montserrat SemiBold"/>
              </a:endParaRPr>
            </a:p>
          </p:txBody>
        </p:sp>
      </p:grpSp>
      <p:sp>
        <p:nvSpPr>
          <p:cNvPr id="51" name="Google Shape;51;p4"/>
          <p:cNvSpPr txBox="1"/>
          <p:nvPr/>
        </p:nvSpPr>
        <p:spPr>
          <a:xfrm>
            <a:off x="381000" y="4238625"/>
            <a:ext cx="5048400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>
                <a:solidFill>
                  <a:srgbClr val="9B30B0"/>
                </a:solidFill>
                <a:latin typeface="Montserrat"/>
                <a:ea typeface="Montserrat"/>
                <a:cs typeface="Montserrat"/>
                <a:sym typeface="Montserrat"/>
              </a:rPr>
              <a:t>Be Digital • Be Fast • Be AgentIA</a:t>
            </a:r>
            <a:endParaRPr sz="1200" b="1">
              <a:solidFill>
                <a:srgbClr val="9B30B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2" name="Google Shape;52;p4"/>
          <p:cNvPicPr preferRelativeResize="0"/>
          <p:nvPr/>
        </p:nvPicPr>
        <p:blipFill rotWithShape="1">
          <a:blip r:embed="rId4">
            <a:alphaModFix/>
          </a:blip>
          <a:srcRect l="7562" r="7562"/>
          <a:stretch/>
        </p:blipFill>
        <p:spPr>
          <a:xfrm>
            <a:off x="5810250" y="723900"/>
            <a:ext cx="2952900" cy="426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EF9"/>
        </a:solid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5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1E063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0" y="0"/>
            <a:ext cx="164700" cy="685800"/>
          </a:xfrm>
          <a:prstGeom prst="rect">
            <a:avLst/>
          </a:prstGeom>
          <a:solidFill>
            <a:srgbClr val="00BFF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5"/>
          <p:cNvSpPr txBox="1"/>
          <p:nvPr/>
        </p:nvSpPr>
        <p:spPr>
          <a:xfrm>
            <a:off x="320040" y="0"/>
            <a:ext cx="64008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r>
              <a:rPr lang="en-US" sz="24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Capacidades Clave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1" name="Google Shape;61;p5"/>
          <p:cNvGrpSpPr/>
          <p:nvPr/>
        </p:nvGrpSpPr>
        <p:grpSpPr>
          <a:xfrm>
            <a:off x="381000" y="1000125"/>
            <a:ext cx="8477250" cy="3905175"/>
            <a:chOff x="381000" y="1000125"/>
            <a:chExt cx="8477250" cy="3905175"/>
          </a:xfrm>
        </p:grpSpPr>
        <p:sp>
          <p:nvSpPr>
            <p:cNvPr id="62" name="Google Shape;62;p5"/>
            <p:cNvSpPr/>
            <p:nvPr/>
          </p:nvSpPr>
          <p:spPr>
            <a:xfrm>
              <a:off x="381000" y="1000125"/>
              <a:ext cx="2667000" cy="1857300"/>
            </a:xfrm>
            <a:prstGeom prst="roundRect">
              <a:avLst>
                <a:gd name="adj" fmla="val 8205"/>
              </a:avLst>
            </a:prstGeom>
            <a:solidFill>
              <a:srgbClr val="FFFFFF"/>
            </a:solidFill>
            <a:ln w="14300" cap="flat" cmpd="sng">
              <a:solidFill>
                <a:srgbClr val="E6D9F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5"/>
            <p:cNvSpPr/>
            <p:nvPr/>
          </p:nvSpPr>
          <p:spPr>
            <a:xfrm>
              <a:off x="495300" y="1228725"/>
              <a:ext cx="38100" cy="228600"/>
            </a:xfrm>
            <a:prstGeom prst="roundRect">
              <a:avLst>
                <a:gd name="adj" fmla="val 50000"/>
              </a:avLst>
            </a:prstGeom>
            <a:solidFill>
              <a:srgbClr val="00BFFC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5"/>
            <p:cNvSpPr/>
            <p:nvPr/>
          </p:nvSpPr>
          <p:spPr>
            <a:xfrm>
              <a:off x="590550" y="1152525"/>
              <a:ext cx="381000" cy="381000"/>
            </a:xfrm>
            <a:prstGeom prst="ellipse">
              <a:avLst/>
            </a:prstGeom>
            <a:solidFill>
              <a:srgbClr val="F4EEF9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5"/>
            <p:cNvSpPr txBox="1"/>
            <p:nvPr/>
          </p:nvSpPr>
          <p:spPr>
            <a:xfrm>
              <a:off x="590550" y="1181735"/>
              <a:ext cx="3810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buNone/>
              </a:pPr>
              <a:endParaRPr/>
            </a:p>
          </p:txBody>
        </p:sp>
        <p:sp>
          <p:nvSpPr>
            <p:cNvPr id="66" name="Google Shape;66;p5"/>
            <p:cNvSpPr txBox="1"/>
            <p:nvPr/>
          </p:nvSpPr>
          <p:spPr>
            <a:xfrm>
              <a:off x="1066800" y="1152525"/>
              <a:ext cx="18288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50" b="1">
                  <a:solidFill>
                    <a:srgbClr val="1E063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Plataforma Intuitiva</a:t>
              </a:r>
              <a:endParaRPr sz="1150" b="1">
                <a:solidFill>
                  <a:srgbClr val="1E0633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67" name="Google Shape;67;p5"/>
            <p:cNvSpPr txBox="1"/>
            <p:nvPr/>
          </p:nvSpPr>
          <p:spPr>
            <a:xfrm>
              <a:off x="552450" y="1724025"/>
              <a:ext cx="2324100" cy="952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 b="0">
                  <a:solidFill>
                    <a:srgbClr val="5B228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Crea agentes IA sin habilidades técnicas avanzadas.</a:t>
              </a:r>
              <a:endParaRPr sz="1050" b="0">
                <a:solidFill>
                  <a:srgbClr val="5B228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68" name="Google Shape;68;p5"/>
            <p:cNvSpPr/>
            <p:nvPr/>
          </p:nvSpPr>
          <p:spPr>
            <a:xfrm>
              <a:off x="3286125" y="1000125"/>
              <a:ext cx="2667000" cy="1857300"/>
            </a:xfrm>
            <a:prstGeom prst="roundRect">
              <a:avLst>
                <a:gd name="adj" fmla="val 8205"/>
              </a:avLst>
            </a:prstGeom>
            <a:solidFill>
              <a:srgbClr val="FFFFFF"/>
            </a:solidFill>
            <a:ln w="14300" cap="flat" cmpd="sng">
              <a:solidFill>
                <a:srgbClr val="E6D9F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5"/>
            <p:cNvSpPr/>
            <p:nvPr/>
          </p:nvSpPr>
          <p:spPr>
            <a:xfrm>
              <a:off x="3400425" y="1228725"/>
              <a:ext cx="38100" cy="228600"/>
            </a:xfrm>
            <a:prstGeom prst="roundRect">
              <a:avLst>
                <a:gd name="adj" fmla="val 50000"/>
              </a:avLst>
            </a:prstGeom>
            <a:solidFill>
              <a:srgbClr val="6B2389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5"/>
            <p:cNvSpPr/>
            <p:nvPr/>
          </p:nvSpPr>
          <p:spPr>
            <a:xfrm>
              <a:off x="3495675" y="1152525"/>
              <a:ext cx="381000" cy="381000"/>
            </a:xfrm>
            <a:prstGeom prst="ellipse">
              <a:avLst/>
            </a:prstGeom>
            <a:solidFill>
              <a:srgbClr val="F4EEF9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5"/>
            <p:cNvSpPr txBox="1"/>
            <p:nvPr/>
          </p:nvSpPr>
          <p:spPr>
            <a:xfrm>
              <a:off x="3495675" y="1181735"/>
              <a:ext cx="3810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buNone/>
              </a:pPr>
              <a:endParaRPr/>
            </a:p>
          </p:txBody>
        </p:sp>
        <p:sp>
          <p:nvSpPr>
            <p:cNvPr id="72" name="Google Shape;72;p5"/>
            <p:cNvSpPr txBox="1"/>
            <p:nvPr/>
          </p:nvSpPr>
          <p:spPr>
            <a:xfrm>
              <a:off x="3971925" y="1152525"/>
              <a:ext cx="18288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50" b="1">
                  <a:solidFill>
                    <a:srgbClr val="1E063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Interacción Omnicanal</a:t>
              </a:r>
              <a:endParaRPr sz="1150" b="1">
                <a:solidFill>
                  <a:srgbClr val="1E0633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3" name="Google Shape;73;p5"/>
            <p:cNvSpPr txBox="1"/>
            <p:nvPr/>
          </p:nvSpPr>
          <p:spPr>
            <a:xfrm>
              <a:off x="3457575" y="1724025"/>
              <a:ext cx="2324100" cy="952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 b="0">
                  <a:solidFill>
                    <a:srgbClr val="5B228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Atiende a tus clientes en su canal preferido.</a:t>
              </a:r>
              <a:endParaRPr sz="1050" b="0">
                <a:solidFill>
                  <a:srgbClr val="5B228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4" name="Google Shape;74;p5"/>
            <p:cNvSpPr/>
            <p:nvPr/>
          </p:nvSpPr>
          <p:spPr>
            <a:xfrm>
              <a:off x="6191250" y="1000125"/>
              <a:ext cx="2667000" cy="1857300"/>
            </a:xfrm>
            <a:prstGeom prst="roundRect">
              <a:avLst>
                <a:gd name="adj" fmla="val 8205"/>
              </a:avLst>
            </a:prstGeom>
            <a:solidFill>
              <a:srgbClr val="FFFFFF"/>
            </a:solidFill>
            <a:ln w="14300" cap="flat" cmpd="sng">
              <a:solidFill>
                <a:srgbClr val="E6D9F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5"/>
            <p:cNvSpPr/>
            <p:nvPr/>
          </p:nvSpPr>
          <p:spPr>
            <a:xfrm>
              <a:off x="6305550" y="1228725"/>
              <a:ext cx="38100" cy="228600"/>
            </a:xfrm>
            <a:prstGeom prst="roundRect">
              <a:avLst>
                <a:gd name="adj" fmla="val 50000"/>
              </a:avLst>
            </a:prstGeom>
            <a:solidFill>
              <a:srgbClr val="00BFFC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5"/>
            <p:cNvSpPr/>
            <p:nvPr/>
          </p:nvSpPr>
          <p:spPr>
            <a:xfrm>
              <a:off x="6400800" y="1152525"/>
              <a:ext cx="381000" cy="381000"/>
            </a:xfrm>
            <a:prstGeom prst="ellipse">
              <a:avLst/>
            </a:prstGeom>
            <a:solidFill>
              <a:srgbClr val="F4EEF9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5"/>
            <p:cNvSpPr txBox="1"/>
            <p:nvPr/>
          </p:nvSpPr>
          <p:spPr>
            <a:xfrm>
              <a:off x="6400800" y="1181735"/>
              <a:ext cx="3810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buNone/>
              </a:pPr>
              <a:endParaRPr/>
            </a:p>
          </p:txBody>
        </p:sp>
        <p:sp>
          <p:nvSpPr>
            <p:cNvPr id="78" name="Google Shape;78;p5"/>
            <p:cNvSpPr txBox="1"/>
            <p:nvPr/>
          </p:nvSpPr>
          <p:spPr>
            <a:xfrm>
              <a:off x="6877050" y="1152525"/>
              <a:ext cx="18288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50" b="1">
                  <a:solidFill>
                    <a:srgbClr val="1E063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Entrenamiento Inteligente</a:t>
              </a:r>
              <a:endParaRPr sz="1150" b="1">
                <a:solidFill>
                  <a:srgbClr val="1E0633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9" name="Google Shape;79;p5"/>
            <p:cNvSpPr txBox="1"/>
            <p:nvPr/>
          </p:nvSpPr>
          <p:spPr>
            <a:xfrm>
              <a:off x="6362700" y="1724025"/>
              <a:ext cx="2324100" cy="952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 b="0">
                  <a:solidFill>
                    <a:srgbClr val="5B228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Actualiza tu agente con grabaciones, archivos y URLs.</a:t>
              </a:r>
              <a:endParaRPr sz="1050" b="0">
                <a:solidFill>
                  <a:srgbClr val="5B228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0" name="Google Shape;80;p5"/>
            <p:cNvSpPr/>
            <p:nvPr/>
          </p:nvSpPr>
          <p:spPr>
            <a:xfrm>
              <a:off x="381000" y="3048000"/>
              <a:ext cx="2667000" cy="1857300"/>
            </a:xfrm>
            <a:prstGeom prst="roundRect">
              <a:avLst>
                <a:gd name="adj" fmla="val 8205"/>
              </a:avLst>
            </a:prstGeom>
            <a:solidFill>
              <a:srgbClr val="FFFFFF"/>
            </a:solidFill>
            <a:ln w="14300" cap="flat" cmpd="sng">
              <a:solidFill>
                <a:srgbClr val="E6D9F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5"/>
            <p:cNvSpPr/>
            <p:nvPr/>
          </p:nvSpPr>
          <p:spPr>
            <a:xfrm>
              <a:off x="495300" y="3276600"/>
              <a:ext cx="38100" cy="228600"/>
            </a:xfrm>
            <a:prstGeom prst="roundRect">
              <a:avLst>
                <a:gd name="adj" fmla="val 50000"/>
              </a:avLst>
            </a:prstGeom>
            <a:solidFill>
              <a:srgbClr val="6B2389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5"/>
            <p:cNvSpPr/>
            <p:nvPr/>
          </p:nvSpPr>
          <p:spPr>
            <a:xfrm>
              <a:off x="590550" y="3200400"/>
              <a:ext cx="381000" cy="381000"/>
            </a:xfrm>
            <a:prstGeom prst="ellipse">
              <a:avLst/>
            </a:prstGeom>
            <a:solidFill>
              <a:srgbClr val="F4EEF9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5"/>
            <p:cNvSpPr txBox="1"/>
            <p:nvPr/>
          </p:nvSpPr>
          <p:spPr>
            <a:xfrm>
              <a:off x="590550" y="3229610"/>
              <a:ext cx="3810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buNone/>
              </a:pPr>
              <a:endParaRPr/>
            </a:p>
          </p:txBody>
        </p:sp>
        <p:sp>
          <p:nvSpPr>
            <p:cNvPr id="84" name="Google Shape;84;p5"/>
            <p:cNvSpPr txBox="1"/>
            <p:nvPr/>
          </p:nvSpPr>
          <p:spPr>
            <a:xfrm>
              <a:off x="1066800" y="3200400"/>
              <a:ext cx="18288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50" b="1">
                  <a:solidFill>
                    <a:srgbClr val="1E063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Integraciones Simples</a:t>
              </a:r>
              <a:endParaRPr sz="1150" b="1">
                <a:solidFill>
                  <a:srgbClr val="1E0633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5" name="Google Shape;85;p5"/>
            <p:cNvSpPr txBox="1"/>
            <p:nvPr/>
          </p:nvSpPr>
          <p:spPr>
            <a:xfrm>
              <a:off x="552450" y="3771900"/>
              <a:ext cx="2324100" cy="952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 b="0">
                  <a:solidFill>
                    <a:srgbClr val="5B228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Conecta fácilmente con tus aplicaciones y CRM.</a:t>
              </a:r>
              <a:endParaRPr sz="1050" b="0">
                <a:solidFill>
                  <a:srgbClr val="5B228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6" name="Google Shape;86;p5"/>
            <p:cNvSpPr/>
            <p:nvPr/>
          </p:nvSpPr>
          <p:spPr>
            <a:xfrm>
              <a:off x="3286125" y="3048000"/>
              <a:ext cx="2667000" cy="1857300"/>
            </a:xfrm>
            <a:prstGeom prst="roundRect">
              <a:avLst>
                <a:gd name="adj" fmla="val 8205"/>
              </a:avLst>
            </a:prstGeom>
            <a:solidFill>
              <a:srgbClr val="FFFFFF"/>
            </a:solidFill>
            <a:ln w="14300" cap="flat" cmpd="sng">
              <a:solidFill>
                <a:srgbClr val="E6D9F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5"/>
            <p:cNvSpPr/>
            <p:nvPr/>
          </p:nvSpPr>
          <p:spPr>
            <a:xfrm>
              <a:off x="3400425" y="3276600"/>
              <a:ext cx="38100" cy="228600"/>
            </a:xfrm>
            <a:prstGeom prst="roundRect">
              <a:avLst>
                <a:gd name="adj" fmla="val 50000"/>
              </a:avLst>
            </a:prstGeom>
            <a:solidFill>
              <a:srgbClr val="00BFFC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5"/>
            <p:cNvSpPr/>
            <p:nvPr/>
          </p:nvSpPr>
          <p:spPr>
            <a:xfrm>
              <a:off x="3495675" y="3200400"/>
              <a:ext cx="381000" cy="381000"/>
            </a:xfrm>
            <a:prstGeom prst="ellipse">
              <a:avLst/>
            </a:prstGeom>
            <a:solidFill>
              <a:srgbClr val="F4EEF9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5"/>
            <p:cNvSpPr txBox="1"/>
            <p:nvPr/>
          </p:nvSpPr>
          <p:spPr>
            <a:xfrm>
              <a:off x="3495675" y="3229610"/>
              <a:ext cx="3810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buNone/>
              </a:pPr>
              <a:endParaRPr/>
            </a:p>
          </p:txBody>
        </p:sp>
        <p:sp>
          <p:nvSpPr>
            <p:cNvPr id="90" name="Google Shape;90;p5"/>
            <p:cNvSpPr txBox="1"/>
            <p:nvPr/>
          </p:nvSpPr>
          <p:spPr>
            <a:xfrm>
              <a:off x="3971925" y="3200400"/>
              <a:ext cx="18288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50" b="1">
                  <a:solidFill>
                    <a:srgbClr val="1E063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Insights en Tiempo Real</a:t>
              </a:r>
              <a:endParaRPr sz="1150" b="1">
                <a:solidFill>
                  <a:srgbClr val="1E0633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1" name="Google Shape;91;p5"/>
            <p:cNvSpPr txBox="1"/>
            <p:nvPr/>
          </p:nvSpPr>
          <p:spPr>
            <a:xfrm>
              <a:off x="3457575" y="3771900"/>
              <a:ext cx="2324100" cy="952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 b="0">
                  <a:solidFill>
                    <a:srgbClr val="5B228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Dashboard, tipificación automática y análisis CSAT.</a:t>
              </a:r>
              <a:endParaRPr sz="1050" b="0">
                <a:solidFill>
                  <a:srgbClr val="5B228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2" name="Google Shape;92;p5"/>
            <p:cNvSpPr/>
            <p:nvPr/>
          </p:nvSpPr>
          <p:spPr>
            <a:xfrm>
              <a:off x="6191250" y="3048000"/>
              <a:ext cx="2667000" cy="1857300"/>
            </a:xfrm>
            <a:prstGeom prst="roundRect">
              <a:avLst>
                <a:gd name="adj" fmla="val 8205"/>
              </a:avLst>
            </a:prstGeom>
            <a:solidFill>
              <a:srgbClr val="FFFFFF"/>
            </a:solidFill>
            <a:ln w="14300" cap="flat" cmpd="sng">
              <a:solidFill>
                <a:srgbClr val="E6D9F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5"/>
            <p:cNvSpPr/>
            <p:nvPr/>
          </p:nvSpPr>
          <p:spPr>
            <a:xfrm>
              <a:off x="6305550" y="3276600"/>
              <a:ext cx="38100" cy="228600"/>
            </a:xfrm>
            <a:prstGeom prst="roundRect">
              <a:avLst>
                <a:gd name="adj" fmla="val 50000"/>
              </a:avLst>
            </a:prstGeom>
            <a:solidFill>
              <a:srgbClr val="6B2389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5"/>
            <p:cNvSpPr/>
            <p:nvPr/>
          </p:nvSpPr>
          <p:spPr>
            <a:xfrm>
              <a:off x="6400800" y="3200400"/>
              <a:ext cx="381000" cy="381000"/>
            </a:xfrm>
            <a:prstGeom prst="ellipse">
              <a:avLst/>
            </a:prstGeom>
            <a:solidFill>
              <a:srgbClr val="F4EEF9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5"/>
            <p:cNvSpPr txBox="1"/>
            <p:nvPr/>
          </p:nvSpPr>
          <p:spPr>
            <a:xfrm>
              <a:off x="6400800" y="3229610"/>
              <a:ext cx="3810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buNone/>
              </a:pPr>
              <a:endParaRPr/>
            </a:p>
          </p:txBody>
        </p:sp>
        <p:sp>
          <p:nvSpPr>
            <p:cNvPr id="96" name="Google Shape;96;p5"/>
            <p:cNvSpPr txBox="1"/>
            <p:nvPr/>
          </p:nvSpPr>
          <p:spPr>
            <a:xfrm>
              <a:off x="6877050" y="3200400"/>
              <a:ext cx="18288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50" b="1">
                  <a:solidFill>
                    <a:srgbClr val="1E063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Activación Inmediata</a:t>
              </a:r>
              <a:endParaRPr sz="1150" b="1">
                <a:solidFill>
                  <a:srgbClr val="1E0633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7" name="Google Shape;97;p5"/>
            <p:cNvSpPr txBox="1"/>
            <p:nvPr/>
          </p:nvSpPr>
          <p:spPr>
            <a:xfrm>
              <a:off x="6362700" y="3771900"/>
              <a:ext cx="2324100" cy="952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 b="0">
                  <a:solidFill>
                    <a:srgbClr val="5B228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Crea tu bot y obtén el link listo en minutos.</a:t>
              </a:r>
              <a:endParaRPr sz="1050" b="0">
                <a:solidFill>
                  <a:srgbClr val="5B228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pic>
        <p:nvPicPr>
          <p:cNvPr id="98" name="Google Shape;98;p5" descr="/sessions/keen-great-ramanujan/mnt/outputs/beagentia_assets/BeAgentIA_Enterprise_USD_image-1-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91997" y="151959"/>
            <a:ext cx="117768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raphic 99" descr="Plataforma Intuitiva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6750" y="1228725"/>
            <a:ext cx="228600" cy="228600"/>
          </a:xfrm>
          <a:prstGeom prst="rect">
            <a:avLst/>
          </a:prstGeom>
        </p:spPr>
      </p:pic>
      <p:pic>
        <p:nvPicPr>
          <p:cNvPr id="100" name="Graphic 100" descr="Interacción Omnicanal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571875" y="1228725"/>
            <a:ext cx="228600" cy="228600"/>
          </a:xfrm>
          <a:prstGeom prst="rect">
            <a:avLst/>
          </a:prstGeom>
        </p:spPr>
      </p:pic>
      <p:pic>
        <p:nvPicPr>
          <p:cNvPr id="101" name="Graphic 101" descr="Entrenamiento Inteligente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77000" y="1228725"/>
            <a:ext cx="228600" cy="228600"/>
          </a:xfrm>
          <a:prstGeom prst="rect">
            <a:avLst/>
          </a:prstGeom>
        </p:spPr>
      </p:pic>
      <p:pic>
        <p:nvPicPr>
          <p:cNvPr id="102" name="Graphic 102" descr="Integraciones Simples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6750" y="3276600"/>
            <a:ext cx="228600" cy="228600"/>
          </a:xfrm>
          <a:prstGeom prst="rect">
            <a:avLst/>
          </a:prstGeom>
        </p:spPr>
      </p:pic>
      <p:pic>
        <p:nvPicPr>
          <p:cNvPr id="103" name="Graphic 103" descr="Insights en Tiempo Real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71875" y="3276600"/>
            <a:ext cx="228600" cy="228600"/>
          </a:xfrm>
          <a:prstGeom prst="rect">
            <a:avLst/>
          </a:prstGeom>
        </p:spPr>
      </p:pic>
      <p:pic>
        <p:nvPicPr>
          <p:cNvPr id="104" name="Graphic 104" descr="Activación Inmediata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477000" y="3276600"/>
            <a:ext cx="2286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2576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1E063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6"/>
          <p:cNvSpPr/>
          <p:nvPr/>
        </p:nvSpPr>
        <p:spPr>
          <a:xfrm>
            <a:off x="0" y="0"/>
            <a:ext cx="164700" cy="685800"/>
          </a:xfrm>
          <a:prstGeom prst="rect">
            <a:avLst/>
          </a:prstGeom>
          <a:solidFill>
            <a:srgbClr val="00BFF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6"/>
          <p:cNvSpPr txBox="1"/>
          <p:nvPr/>
        </p:nvSpPr>
        <p:spPr>
          <a:xfrm>
            <a:off x="320040" y="0"/>
            <a:ext cx="64008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r>
              <a:rPr lang="en-US" sz="24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Canales de Atención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07" name="Google Shape;107;p6"/>
          <p:cNvGrpSpPr/>
          <p:nvPr/>
        </p:nvGrpSpPr>
        <p:grpSpPr>
          <a:xfrm>
            <a:off x="381000" y="1143000"/>
            <a:ext cx="8305800" cy="3238500"/>
            <a:chOff x="381000" y="1143000"/>
            <a:chExt cx="8305800" cy="3238500"/>
          </a:xfrm>
        </p:grpSpPr>
        <p:sp>
          <p:nvSpPr>
            <p:cNvPr id="108" name="Google Shape;108;p6"/>
            <p:cNvSpPr/>
            <p:nvPr/>
          </p:nvSpPr>
          <p:spPr>
            <a:xfrm>
              <a:off x="381000" y="1143000"/>
              <a:ext cx="1905000" cy="3238500"/>
            </a:xfrm>
            <a:prstGeom prst="roundRect">
              <a:avLst>
                <a:gd name="adj" fmla="val 8000"/>
              </a:avLst>
            </a:prstGeom>
            <a:solidFill>
              <a:srgbClr val="FFFFFF"/>
            </a:solidFill>
            <a:ln w="14300" cap="flat" cmpd="sng">
              <a:solidFill>
                <a:srgbClr val="E6D9F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6"/>
            <p:cNvSpPr/>
            <p:nvPr/>
          </p:nvSpPr>
          <p:spPr>
            <a:xfrm>
              <a:off x="495300" y="1371600"/>
              <a:ext cx="38100" cy="228600"/>
            </a:xfrm>
            <a:prstGeom prst="roundRect">
              <a:avLst>
                <a:gd name="adj" fmla="val 50000"/>
              </a:avLst>
            </a:prstGeom>
            <a:solidFill>
              <a:srgbClr val="00BFFC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6"/>
            <p:cNvSpPr/>
            <p:nvPr/>
          </p:nvSpPr>
          <p:spPr>
            <a:xfrm>
              <a:off x="590550" y="1295400"/>
              <a:ext cx="381000" cy="381000"/>
            </a:xfrm>
            <a:prstGeom prst="ellipse">
              <a:avLst/>
            </a:prstGeom>
            <a:solidFill>
              <a:srgbClr val="F4EEF9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6"/>
            <p:cNvSpPr txBox="1"/>
            <p:nvPr/>
          </p:nvSpPr>
          <p:spPr>
            <a:xfrm>
              <a:off x="590550" y="1324610"/>
              <a:ext cx="3810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buNone/>
              </a:pPr>
              <a:endParaRPr/>
            </a:p>
          </p:txBody>
        </p:sp>
        <p:sp>
          <p:nvSpPr>
            <p:cNvPr id="112" name="Google Shape;112;p6"/>
            <p:cNvSpPr txBox="1"/>
            <p:nvPr/>
          </p:nvSpPr>
          <p:spPr>
            <a:xfrm>
              <a:off x="1066800" y="1295400"/>
              <a:ext cx="11241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1E063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VOZ</a:t>
              </a:r>
              <a:endParaRPr sz="1200" b="1">
                <a:solidFill>
                  <a:srgbClr val="1E0633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13" name="Google Shape;113;p6"/>
            <p:cNvSpPr txBox="1"/>
            <p:nvPr/>
          </p:nvSpPr>
          <p:spPr>
            <a:xfrm>
              <a:off x="552450" y="1866900"/>
              <a:ext cx="1562100" cy="228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 b="0">
                  <a:solidFill>
                    <a:srgbClr val="5B228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Click to Call: llamadas instantáneas con un clic. Ideal para procesos complejos o urgentes.</a:t>
              </a:r>
              <a:endParaRPr sz="1050" b="0">
                <a:solidFill>
                  <a:srgbClr val="5B228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14" name="Google Shape;114;p6"/>
            <p:cNvSpPr/>
            <p:nvPr/>
          </p:nvSpPr>
          <p:spPr>
            <a:xfrm>
              <a:off x="2514600" y="1143000"/>
              <a:ext cx="1905000" cy="3238500"/>
            </a:xfrm>
            <a:prstGeom prst="roundRect">
              <a:avLst>
                <a:gd name="adj" fmla="val 8000"/>
              </a:avLst>
            </a:prstGeom>
            <a:solidFill>
              <a:srgbClr val="FFFFFF"/>
            </a:solidFill>
            <a:ln w="14300" cap="flat" cmpd="sng">
              <a:solidFill>
                <a:srgbClr val="E6D9F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6"/>
            <p:cNvSpPr/>
            <p:nvPr/>
          </p:nvSpPr>
          <p:spPr>
            <a:xfrm>
              <a:off x="2628900" y="1371600"/>
              <a:ext cx="38100" cy="228600"/>
            </a:xfrm>
            <a:prstGeom prst="roundRect">
              <a:avLst>
                <a:gd name="adj" fmla="val 50000"/>
              </a:avLst>
            </a:prstGeom>
            <a:solidFill>
              <a:srgbClr val="6B2389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6"/>
            <p:cNvSpPr/>
            <p:nvPr/>
          </p:nvSpPr>
          <p:spPr>
            <a:xfrm>
              <a:off x="2724150" y="1295400"/>
              <a:ext cx="381000" cy="381000"/>
            </a:xfrm>
            <a:prstGeom prst="ellipse">
              <a:avLst/>
            </a:prstGeom>
            <a:solidFill>
              <a:srgbClr val="F4EEF9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6"/>
            <p:cNvSpPr txBox="1"/>
            <p:nvPr/>
          </p:nvSpPr>
          <p:spPr>
            <a:xfrm>
              <a:off x="2724150" y="1324610"/>
              <a:ext cx="3810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buNone/>
              </a:pPr>
              <a:endParaRPr/>
            </a:p>
          </p:txBody>
        </p:sp>
        <p:sp>
          <p:nvSpPr>
            <p:cNvPr id="118" name="Google Shape;118;p6"/>
            <p:cNvSpPr txBox="1"/>
            <p:nvPr/>
          </p:nvSpPr>
          <p:spPr>
            <a:xfrm>
              <a:off x="3200400" y="1295400"/>
              <a:ext cx="11241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1E063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CHAT WEB</a:t>
              </a:r>
              <a:endParaRPr sz="1200" b="1">
                <a:solidFill>
                  <a:srgbClr val="1E0633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19" name="Google Shape;119;p6"/>
            <p:cNvSpPr txBox="1"/>
            <p:nvPr/>
          </p:nvSpPr>
          <p:spPr>
            <a:xfrm>
              <a:off x="2686050" y="1866900"/>
              <a:ext cx="1562100" cy="228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 b="0">
                  <a:solidFill>
                    <a:srgbClr val="5B228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Respuestas inmediatas adaptadas al comportamiento del usuario. Ideal para portales de autoservicio.</a:t>
              </a:r>
              <a:endParaRPr sz="1050" b="0">
                <a:solidFill>
                  <a:srgbClr val="5B228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20" name="Google Shape;120;p6"/>
            <p:cNvSpPr/>
            <p:nvPr/>
          </p:nvSpPr>
          <p:spPr>
            <a:xfrm>
              <a:off x="4648200" y="1143000"/>
              <a:ext cx="1905000" cy="3238500"/>
            </a:xfrm>
            <a:prstGeom prst="roundRect">
              <a:avLst>
                <a:gd name="adj" fmla="val 8000"/>
              </a:avLst>
            </a:prstGeom>
            <a:solidFill>
              <a:srgbClr val="FFFFFF"/>
            </a:solidFill>
            <a:ln w="14300" cap="flat" cmpd="sng">
              <a:solidFill>
                <a:srgbClr val="E6D9F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6"/>
            <p:cNvSpPr/>
            <p:nvPr/>
          </p:nvSpPr>
          <p:spPr>
            <a:xfrm>
              <a:off x="4762500" y="1371600"/>
              <a:ext cx="38100" cy="228600"/>
            </a:xfrm>
            <a:prstGeom prst="roundRect">
              <a:avLst>
                <a:gd name="adj" fmla="val 50000"/>
              </a:avLst>
            </a:prstGeom>
            <a:solidFill>
              <a:srgbClr val="00BFFC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6"/>
            <p:cNvSpPr/>
            <p:nvPr/>
          </p:nvSpPr>
          <p:spPr>
            <a:xfrm>
              <a:off x="4857750" y="1295400"/>
              <a:ext cx="381000" cy="381000"/>
            </a:xfrm>
            <a:prstGeom prst="ellipse">
              <a:avLst/>
            </a:prstGeom>
            <a:solidFill>
              <a:srgbClr val="F4EEF9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6"/>
            <p:cNvSpPr txBox="1"/>
            <p:nvPr/>
          </p:nvSpPr>
          <p:spPr>
            <a:xfrm>
              <a:off x="4857750" y="1324610"/>
              <a:ext cx="3810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buNone/>
              </a:pPr>
              <a:endParaRPr/>
            </a:p>
          </p:txBody>
        </p:sp>
        <p:sp>
          <p:nvSpPr>
            <p:cNvPr id="124" name="Google Shape;124;p6"/>
            <p:cNvSpPr txBox="1"/>
            <p:nvPr/>
          </p:nvSpPr>
          <p:spPr>
            <a:xfrm>
              <a:off x="5334000" y="1295400"/>
              <a:ext cx="11241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1E063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WHATSAPP</a:t>
              </a:r>
              <a:endParaRPr sz="1200" b="1">
                <a:solidFill>
                  <a:srgbClr val="1E0633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25" name="Google Shape;125;p6"/>
            <p:cNvSpPr txBox="1"/>
            <p:nvPr/>
          </p:nvSpPr>
          <p:spPr>
            <a:xfrm>
              <a:off x="4819650" y="1866900"/>
              <a:ext cx="1562100" cy="228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 b="0">
                  <a:solidFill>
                    <a:srgbClr val="5B228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WhatsApp Business: comunicación directa en la app favorita. Integración con CRM y automatización.</a:t>
              </a:r>
              <a:endParaRPr sz="1050" b="0">
                <a:solidFill>
                  <a:srgbClr val="5B228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26" name="Google Shape;126;p6"/>
            <p:cNvSpPr/>
            <p:nvPr/>
          </p:nvSpPr>
          <p:spPr>
            <a:xfrm>
              <a:off x="6781800" y="1143000"/>
              <a:ext cx="1905000" cy="3238500"/>
            </a:xfrm>
            <a:prstGeom prst="roundRect">
              <a:avLst>
                <a:gd name="adj" fmla="val 8000"/>
              </a:avLst>
            </a:prstGeom>
            <a:solidFill>
              <a:srgbClr val="FFFFFF"/>
            </a:solidFill>
            <a:ln w="14300" cap="flat" cmpd="sng">
              <a:solidFill>
                <a:srgbClr val="E6D9F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6"/>
            <p:cNvSpPr/>
            <p:nvPr/>
          </p:nvSpPr>
          <p:spPr>
            <a:xfrm>
              <a:off x="6896100" y="1371600"/>
              <a:ext cx="38100" cy="228600"/>
            </a:xfrm>
            <a:prstGeom prst="roundRect">
              <a:avLst>
                <a:gd name="adj" fmla="val 50000"/>
              </a:avLst>
            </a:prstGeom>
            <a:solidFill>
              <a:srgbClr val="6B2389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6"/>
            <p:cNvSpPr/>
            <p:nvPr/>
          </p:nvSpPr>
          <p:spPr>
            <a:xfrm>
              <a:off x="6991350" y="1295400"/>
              <a:ext cx="381000" cy="381000"/>
            </a:xfrm>
            <a:prstGeom prst="ellipse">
              <a:avLst/>
            </a:prstGeom>
            <a:solidFill>
              <a:srgbClr val="F4EEF9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6"/>
            <p:cNvSpPr txBox="1"/>
            <p:nvPr/>
          </p:nvSpPr>
          <p:spPr>
            <a:xfrm>
              <a:off x="6991350" y="1324610"/>
              <a:ext cx="3810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buNone/>
              </a:pPr>
              <a:endParaRPr/>
            </a:p>
          </p:txBody>
        </p:sp>
        <p:sp>
          <p:nvSpPr>
            <p:cNvPr id="130" name="Google Shape;130;p6"/>
            <p:cNvSpPr txBox="1"/>
            <p:nvPr/>
          </p:nvSpPr>
          <p:spPr>
            <a:xfrm>
              <a:off x="7467600" y="1295400"/>
              <a:ext cx="11241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1E0633"/>
                  </a:solidFill>
                  <a:latin typeface="Montserrat"/>
                  <a:ea typeface="Montserrat"/>
                  <a:cs typeface="Montserrat"/>
                  <a:sym typeface="Montserrat"/>
                </a:rPr>
                <a:t>VIDEO IA</a:t>
              </a:r>
              <a:endParaRPr sz="1200" b="1">
                <a:solidFill>
                  <a:srgbClr val="1E0633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31" name="Google Shape;131;p6"/>
            <p:cNvSpPr txBox="1"/>
            <p:nvPr/>
          </p:nvSpPr>
          <p:spPr>
            <a:xfrm>
              <a:off x="6953250" y="1866900"/>
              <a:ext cx="1562100" cy="228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 b="0">
                  <a:solidFill>
                    <a:srgbClr val="5B228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Avatares inteligentes con gestos y emociones para sectores que requieren alto nivel de empatía.</a:t>
              </a:r>
              <a:endParaRPr sz="1050" b="0">
                <a:solidFill>
                  <a:srgbClr val="5B2280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pic>
        <p:nvPicPr>
          <p:cNvPr id="132" name="Google Shape;132;p6" descr="/sessions/keen-great-ramanujan/mnt/outputs/beagentia_assets/BeAgentIA_Enterprise_USD_image-1-1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91997" y="151959"/>
            <a:ext cx="117768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raphic 133" descr="Voz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6750" y="1371600"/>
            <a:ext cx="228600" cy="228600"/>
          </a:xfrm>
          <a:prstGeom prst="rect">
            <a:avLst/>
          </a:prstGeom>
        </p:spPr>
      </p:pic>
      <p:pic>
        <p:nvPicPr>
          <p:cNvPr id="134" name="Graphic 134" descr="Chat Web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00350" y="1371600"/>
            <a:ext cx="228600" cy="228600"/>
          </a:xfrm>
          <a:prstGeom prst="rect">
            <a:avLst/>
          </a:prstGeom>
        </p:spPr>
      </p:pic>
      <p:pic>
        <p:nvPicPr>
          <p:cNvPr id="135" name="Graphic 135" descr="WhatsApp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933950" y="1371600"/>
            <a:ext cx="228600" cy="228600"/>
          </a:xfrm>
          <a:prstGeom prst="rect">
            <a:avLst/>
          </a:prstGeom>
        </p:spPr>
      </p:pic>
      <p:pic>
        <p:nvPicPr>
          <p:cNvPr id="136" name="Graphic 136" descr="Video IA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067550" y="1371600"/>
            <a:ext cx="2286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249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EF9"/>
        </a:solid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7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1E063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9" name="Google Shape;139;p7"/>
          <p:cNvSpPr/>
          <p:nvPr/>
        </p:nvSpPr>
        <p:spPr>
          <a:xfrm>
            <a:off x="0" y="0"/>
            <a:ext cx="164592" cy="685800"/>
          </a:xfrm>
          <a:prstGeom prst="rect">
            <a:avLst/>
          </a:prstGeom>
          <a:solidFill>
            <a:srgbClr val="00BFF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7"/>
          <p:cNvSpPr txBox="1"/>
          <p:nvPr/>
        </p:nvSpPr>
        <p:spPr>
          <a:xfrm>
            <a:off x="320040" y="0"/>
            <a:ext cx="64008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r>
              <a:rPr lang="en-US" sz="24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Entrenamiento Inteligente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7"/>
          <p:cNvSpPr txBox="1"/>
          <p:nvPr/>
        </p:nvSpPr>
        <p:spPr>
          <a:xfrm>
            <a:off x="457200" y="777240"/>
            <a:ext cx="822960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D0A4E"/>
              </a:buClr>
              <a:buSzPts val="1300"/>
              <a:buFont typeface="Calibri"/>
              <a:buNone/>
            </a:pPr>
            <a:r>
              <a:rPr lang="en-US" sz="1300">
                <a:solidFill>
                  <a:srgbClr val="2D0A4E"/>
                </a:solidFill>
                <a:latin typeface="Calibri"/>
                <a:ea typeface="Calibri"/>
                <a:cs typeface="Calibri"/>
                <a:sym typeface="Calibri"/>
              </a:rPr>
              <a:t>Nuestra IA procesa cualquier fuente de conocimiento automáticamente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2D0A4E"/>
              </a:buClr>
              <a:buSzPts val="1300"/>
              <a:buFont typeface="Calibri"/>
              <a:buNone/>
            </a:pPr>
            <a:r>
              <a:rPr lang="en-US" sz="1300">
                <a:solidFill>
                  <a:srgbClr val="2D0A4E"/>
                </a:solidFill>
                <a:latin typeface="Calibri"/>
                <a:ea typeface="Calibri"/>
                <a:cs typeface="Calibri"/>
                <a:sym typeface="Calibri"/>
              </a:rPr>
              <a:t>y genera respuestas que puedes validar y actualizar en cualquier momento.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7"/>
          <p:cNvSpPr/>
          <p:nvPr/>
        </p:nvSpPr>
        <p:spPr>
          <a:xfrm>
            <a:off x="365760" y="1572768"/>
            <a:ext cx="2651760" cy="3246120"/>
          </a:xfrm>
          <a:prstGeom prst="rect">
            <a:avLst/>
          </a:prstGeom>
          <a:solidFill>
            <a:srgbClr val="1E063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7"/>
          <p:cNvSpPr/>
          <p:nvPr/>
        </p:nvSpPr>
        <p:spPr>
          <a:xfrm>
            <a:off x="1307592" y="1792224"/>
            <a:ext cx="768096" cy="768096"/>
          </a:xfrm>
          <a:prstGeom prst="ellipse">
            <a:avLst/>
          </a:prstGeom>
          <a:solidFill>
            <a:srgbClr val="6B238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7"/>
          <p:cNvSpPr txBox="1"/>
          <p:nvPr/>
        </p:nvSpPr>
        <p:spPr>
          <a:xfrm>
            <a:off x="1307592" y="1792224"/>
            <a:ext cx="768096" cy="768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Quattrocento Sans"/>
              <a:buNone/>
            </a:pPr>
            <a:r>
              <a:rPr lang="en-US" sz="2200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🎧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7"/>
          <p:cNvSpPr txBox="1"/>
          <p:nvPr/>
        </p:nvSpPr>
        <p:spPr>
          <a:xfrm>
            <a:off x="502920" y="2651760"/>
            <a:ext cx="237744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BFFC"/>
              </a:buClr>
              <a:buSzPts val="1400"/>
              <a:buFont typeface="Calibri"/>
              <a:buNone/>
            </a:pPr>
            <a:r>
              <a:rPr lang="en-US" sz="1400" b="1">
                <a:solidFill>
                  <a:srgbClr val="00BFFC"/>
                </a:solidFill>
                <a:latin typeface="Calibri"/>
                <a:ea typeface="Calibri"/>
                <a:cs typeface="Calibri"/>
                <a:sym typeface="Calibri"/>
              </a:rPr>
              <a:t>Análisis de Llamadas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7"/>
          <p:cNvSpPr txBox="1"/>
          <p:nvPr/>
        </p:nvSpPr>
        <p:spPr>
          <a:xfrm>
            <a:off x="530352" y="3218688"/>
            <a:ext cx="2331720" cy="1417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C8B8E0"/>
              </a:buClr>
              <a:buSzPts val="1050"/>
              <a:buFont typeface="Calibri"/>
              <a:buNone/>
            </a:pPr>
            <a:r>
              <a:rPr lang="en-US" sz="1050">
                <a:solidFill>
                  <a:srgbClr val="C8B8E0"/>
                </a:solidFill>
                <a:latin typeface="Calibri"/>
                <a:ea typeface="Calibri"/>
                <a:cs typeface="Calibri"/>
                <a:sym typeface="Calibri"/>
              </a:rPr>
              <a:t>Las grabaciones capturan el lenguaje real del cliente. La IA procesa y genera pares pregunta-respuesta automáticamente.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7"/>
          <p:cNvSpPr/>
          <p:nvPr/>
        </p:nvSpPr>
        <p:spPr>
          <a:xfrm>
            <a:off x="3246120" y="1572768"/>
            <a:ext cx="2651760" cy="3246120"/>
          </a:xfrm>
          <a:prstGeom prst="rect">
            <a:avLst/>
          </a:prstGeom>
          <a:solidFill>
            <a:srgbClr val="1E063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7"/>
          <p:cNvSpPr/>
          <p:nvPr/>
        </p:nvSpPr>
        <p:spPr>
          <a:xfrm>
            <a:off x="4187952" y="1792224"/>
            <a:ext cx="768096" cy="768096"/>
          </a:xfrm>
          <a:prstGeom prst="ellipse">
            <a:avLst/>
          </a:prstGeom>
          <a:solidFill>
            <a:srgbClr val="6B238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7"/>
          <p:cNvSpPr txBox="1"/>
          <p:nvPr/>
        </p:nvSpPr>
        <p:spPr>
          <a:xfrm>
            <a:off x="4187952" y="1792224"/>
            <a:ext cx="768096" cy="768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Quattrocento Sans"/>
              <a:buNone/>
            </a:pPr>
            <a:r>
              <a:rPr lang="en-US" sz="2200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🌐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7"/>
          <p:cNvSpPr txBox="1"/>
          <p:nvPr/>
        </p:nvSpPr>
        <p:spPr>
          <a:xfrm>
            <a:off x="3383280" y="2651760"/>
            <a:ext cx="237744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BFFC"/>
              </a:buClr>
              <a:buSzPts val="1400"/>
              <a:buFont typeface="Calibri"/>
              <a:buNone/>
            </a:pPr>
            <a:r>
              <a:rPr lang="en-US" sz="1400" b="1">
                <a:solidFill>
                  <a:srgbClr val="00BFFC"/>
                </a:solidFill>
                <a:latin typeface="Calibri"/>
                <a:ea typeface="Calibri"/>
                <a:cs typeface="Calibri"/>
                <a:sym typeface="Calibri"/>
              </a:rPr>
              <a:t>Páginas Web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7"/>
          <p:cNvSpPr txBox="1"/>
          <p:nvPr/>
        </p:nvSpPr>
        <p:spPr>
          <a:xfrm>
            <a:off x="3410712" y="3218688"/>
            <a:ext cx="2331720" cy="1417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C8B8E0"/>
              </a:buClr>
              <a:buSzPts val="1050"/>
              <a:buFont typeface="Calibri"/>
              <a:buNone/>
            </a:pPr>
            <a:r>
              <a:rPr lang="en-US" sz="1050">
                <a:solidFill>
                  <a:srgbClr val="C8B8E0"/>
                </a:solidFill>
                <a:latin typeface="Calibri"/>
                <a:ea typeface="Calibri"/>
                <a:cs typeface="Calibri"/>
                <a:sym typeface="Calibri"/>
              </a:rPr>
              <a:t>Web scraping automático: solo comparte la URL y la IA extrae y transforma el contenido en conocimiento útil.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7"/>
          <p:cNvSpPr/>
          <p:nvPr/>
        </p:nvSpPr>
        <p:spPr>
          <a:xfrm>
            <a:off x="6126480" y="1572768"/>
            <a:ext cx="2651760" cy="3246120"/>
          </a:xfrm>
          <a:prstGeom prst="rect">
            <a:avLst/>
          </a:prstGeom>
          <a:solidFill>
            <a:srgbClr val="1E063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Google Shape;153;p7"/>
          <p:cNvSpPr/>
          <p:nvPr/>
        </p:nvSpPr>
        <p:spPr>
          <a:xfrm>
            <a:off x="7068312" y="1792224"/>
            <a:ext cx="768096" cy="768096"/>
          </a:xfrm>
          <a:prstGeom prst="ellipse">
            <a:avLst/>
          </a:prstGeom>
          <a:solidFill>
            <a:srgbClr val="6B238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7"/>
          <p:cNvSpPr txBox="1"/>
          <p:nvPr/>
        </p:nvSpPr>
        <p:spPr>
          <a:xfrm>
            <a:off x="7068312" y="1792224"/>
            <a:ext cx="768096" cy="768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Quattrocento Sans"/>
              <a:buNone/>
            </a:pPr>
            <a:r>
              <a:rPr lang="en-US" sz="2200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📄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7"/>
          <p:cNvSpPr txBox="1"/>
          <p:nvPr/>
        </p:nvSpPr>
        <p:spPr>
          <a:xfrm>
            <a:off x="6263640" y="2651760"/>
            <a:ext cx="237744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BFFC"/>
              </a:buClr>
              <a:buSzPts val="1400"/>
              <a:buFont typeface="Calibri"/>
              <a:buNone/>
            </a:pPr>
            <a:r>
              <a:rPr lang="en-US" sz="1400" b="1">
                <a:solidFill>
                  <a:srgbClr val="00BFFC"/>
                </a:solidFill>
                <a:latin typeface="Calibri"/>
                <a:ea typeface="Calibri"/>
                <a:cs typeface="Calibri"/>
                <a:sym typeface="Calibri"/>
              </a:rPr>
              <a:t>Archivos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7"/>
          <p:cNvSpPr txBox="1"/>
          <p:nvPr/>
        </p:nvSpPr>
        <p:spPr>
          <a:xfrm>
            <a:off x="6291072" y="3218688"/>
            <a:ext cx="2331720" cy="1417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C8B8E0"/>
              </a:buClr>
              <a:buSzPts val="1050"/>
              <a:buFont typeface="Calibri"/>
              <a:buNone/>
            </a:pPr>
            <a:r>
              <a:rPr lang="en-US" sz="1050">
                <a:solidFill>
                  <a:srgbClr val="C8B8E0"/>
                </a:solidFill>
                <a:latin typeface="Calibri"/>
                <a:ea typeface="Calibri"/>
                <a:cs typeface="Calibri"/>
                <a:sym typeface="Calibri"/>
              </a:rPr>
              <a:t>Carga PDF, Word, Excel o CSV. La IA extrae el contenido relevante y lo convierte en respuestas validables.</a:t>
            </a:r>
            <a:endParaRPr sz="10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7" name="Google Shape;157;p7" descr="/sessions/keen-great-ramanujan/mnt/outputs/beagentia_assets/BeAgentIA_Enterprise_USD_image-1-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91997" y="151959"/>
            <a:ext cx="1177680" cy="38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EEF9"/>
        </a:solidFill>
        <a:effectLst/>
      </p:bgPr>
    </p:bg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8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1E063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8"/>
          <p:cNvSpPr/>
          <p:nvPr/>
        </p:nvSpPr>
        <p:spPr>
          <a:xfrm>
            <a:off x="0" y="0"/>
            <a:ext cx="164592" cy="685800"/>
          </a:xfrm>
          <a:prstGeom prst="rect">
            <a:avLst/>
          </a:prstGeom>
          <a:solidFill>
            <a:srgbClr val="00BFF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8"/>
          <p:cNvSpPr txBox="1"/>
          <p:nvPr/>
        </p:nvSpPr>
        <p:spPr>
          <a:xfrm>
            <a:off x="320040" y="0"/>
            <a:ext cx="64008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r>
              <a:rPr lang="en-US" sz="24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Casos de Uso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8"/>
          <p:cNvSpPr txBox="1"/>
          <p:nvPr/>
        </p:nvSpPr>
        <p:spPr>
          <a:xfrm>
            <a:off x="457200" y="749808"/>
            <a:ext cx="8229600" cy="2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D0A4E"/>
              </a:buClr>
              <a:buSzPts val="1300"/>
              <a:buFont typeface="Calibri"/>
              <a:buNone/>
            </a:pPr>
            <a:r>
              <a:rPr lang="en-US" sz="1300">
                <a:solidFill>
                  <a:srgbClr val="2D0A4E"/>
                </a:solidFill>
                <a:latin typeface="Calibri"/>
                <a:ea typeface="Calibri"/>
                <a:cs typeface="Calibri"/>
                <a:sym typeface="Calibri"/>
              </a:rPr>
              <a:t>Agentes IA que generan impacto real en cualquier industria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8"/>
          <p:cNvSpPr/>
          <p:nvPr/>
        </p:nvSpPr>
        <p:spPr>
          <a:xfrm>
            <a:off x="274320" y="1143000"/>
            <a:ext cx="2011680" cy="160020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DDD0E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8"/>
          <p:cNvSpPr/>
          <p:nvPr/>
        </p:nvSpPr>
        <p:spPr>
          <a:xfrm>
            <a:off x="365760" y="1234440"/>
            <a:ext cx="512064" cy="512064"/>
          </a:xfrm>
          <a:prstGeom prst="ellipse">
            <a:avLst/>
          </a:prstGeom>
          <a:solidFill>
            <a:srgbClr val="6B238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9" name="Google Shape;169;p8"/>
          <p:cNvSpPr txBox="1"/>
          <p:nvPr/>
        </p:nvSpPr>
        <p:spPr>
          <a:xfrm>
            <a:off x="365760" y="123444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Quattrocento Sans"/>
              <a:buNone/>
            </a:pPr>
            <a:r>
              <a:rPr lang="en-US" sz="2200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🔍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8"/>
          <p:cNvSpPr txBox="1"/>
          <p:nvPr/>
        </p:nvSpPr>
        <p:spPr>
          <a:xfrm>
            <a:off x="987552" y="1234440"/>
            <a:ext cx="123444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D0A4E"/>
              </a:buClr>
              <a:buSzPts val="1100"/>
              <a:buFont typeface="Calibri"/>
              <a:buNone/>
            </a:pPr>
            <a:r>
              <a:rPr lang="en-US" sz="1100" b="1">
                <a:solidFill>
                  <a:srgbClr val="2D0A4E"/>
                </a:solidFill>
                <a:latin typeface="Calibri"/>
                <a:ea typeface="Calibri"/>
                <a:cs typeface="Calibri"/>
                <a:sym typeface="Calibri"/>
              </a:rPr>
              <a:t>Generación de Leads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8"/>
          <p:cNvSpPr txBox="1"/>
          <p:nvPr/>
        </p:nvSpPr>
        <p:spPr>
          <a:xfrm>
            <a:off x="384048" y="1947672"/>
            <a:ext cx="1810512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8A6EA0"/>
              </a:buClr>
              <a:buSzPts val="950"/>
              <a:buFont typeface="Calibri"/>
              <a:buNone/>
            </a:pPr>
            <a:r>
              <a:rPr lang="en-US" sz="950">
                <a:solidFill>
                  <a:srgbClr val="8A6EA0"/>
                </a:solidFill>
                <a:latin typeface="Calibri"/>
                <a:ea typeface="Calibri"/>
                <a:cs typeface="Calibri"/>
                <a:sym typeface="Calibri"/>
              </a:rPr>
              <a:t>Perfila y agenda citas automáticamente</a:t>
            </a:r>
            <a:endParaRPr sz="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8"/>
          <p:cNvSpPr/>
          <p:nvPr/>
        </p:nvSpPr>
        <p:spPr>
          <a:xfrm>
            <a:off x="2450592" y="1143000"/>
            <a:ext cx="2011680" cy="160020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DDD0E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8"/>
          <p:cNvSpPr/>
          <p:nvPr/>
        </p:nvSpPr>
        <p:spPr>
          <a:xfrm>
            <a:off x="2542032" y="1234440"/>
            <a:ext cx="512064" cy="512064"/>
          </a:xfrm>
          <a:prstGeom prst="ellipse">
            <a:avLst/>
          </a:prstGeom>
          <a:solidFill>
            <a:srgbClr val="6B238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8"/>
          <p:cNvSpPr txBox="1"/>
          <p:nvPr/>
        </p:nvSpPr>
        <p:spPr>
          <a:xfrm>
            <a:off x="2542032" y="123444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Quattrocento Sans"/>
              <a:buNone/>
            </a:pPr>
            <a:r>
              <a:rPr lang="en-US" sz="2200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🛒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8"/>
          <p:cNvSpPr txBox="1"/>
          <p:nvPr/>
        </p:nvSpPr>
        <p:spPr>
          <a:xfrm>
            <a:off x="3163824" y="1234440"/>
            <a:ext cx="123444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D0A4E"/>
              </a:buClr>
              <a:buSzPts val="1100"/>
              <a:buFont typeface="Calibri"/>
              <a:buNone/>
            </a:pPr>
            <a:r>
              <a:rPr lang="en-US" sz="1100" b="1">
                <a:solidFill>
                  <a:srgbClr val="2D0A4E"/>
                </a:solidFill>
                <a:latin typeface="Calibri"/>
                <a:ea typeface="Calibri"/>
                <a:cs typeface="Calibri"/>
                <a:sym typeface="Calibri"/>
              </a:rPr>
              <a:t>Ventas Digitales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8"/>
          <p:cNvSpPr txBox="1"/>
          <p:nvPr/>
        </p:nvSpPr>
        <p:spPr>
          <a:xfrm>
            <a:off x="2560320" y="1947672"/>
            <a:ext cx="1810512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8A6EA0"/>
              </a:buClr>
              <a:buSzPts val="950"/>
              <a:buFont typeface="Calibri"/>
              <a:buNone/>
            </a:pPr>
            <a:r>
              <a:rPr lang="en-US" sz="950">
                <a:solidFill>
                  <a:srgbClr val="8A6EA0"/>
                </a:solidFill>
                <a:latin typeface="Calibri"/>
                <a:ea typeface="Calibri"/>
                <a:cs typeface="Calibri"/>
                <a:sym typeface="Calibri"/>
              </a:rPr>
              <a:t>Acompaña la compra y procesa pagos en tiempo real</a:t>
            </a:r>
            <a:endParaRPr sz="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8"/>
          <p:cNvSpPr/>
          <p:nvPr/>
        </p:nvSpPr>
        <p:spPr>
          <a:xfrm>
            <a:off x="4626864" y="1143000"/>
            <a:ext cx="2011680" cy="160020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DDD0E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8"/>
          <p:cNvSpPr/>
          <p:nvPr/>
        </p:nvSpPr>
        <p:spPr>
          <a:xfrm>
            <a:off x="4718304" y="1234440"/>
            <a:ext cx="512064" cy="512064"/>
          </a:xfrm>
          <a:prstGeom prst="ellipse">
            <a:avLst/>
          </a:prstGeom>
          <a:solidFill>
            <a:srgbClr val="6B238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8"/>
          <p:cNvSpPr txBox="1"/>
          <p:nvPr/>
        </p:nvSpPr>
        <p:spPr>
          <a:xfrm>
            <a:off x="4718304" y="123444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Quattrocento Sans"/>
              <a:buNone/>
            </a:pPr>
            <a:r>
              <a:rPr lang="en-US" sz="2200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🎧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8"/>
          <p:cNvSpPr txBox="1"/>
          <p:nvPr/>
        </p:nvSpPr>
        <p:spPr>
          <a:xfrm>
            <a:off x="5340096" y="1234440"/>
            <a:ext cx="123444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D0A4E"/>
              </a:buClr>
              <a:buSzPts val="1100"/>
              <a:buFont typeface="Calibri"/>
              <a:buNone/>
            </a:pPr>
            <a:r>
              <a:rPr lang="en-US" sz="1100" b="1">
                <a:solidFill>
                  <a:srgbClr val="2D0A4E"/>
                </a:solidFill>
                <a:latin typeface="Calibri"/>
                <a:ea typeface="Calibri"/>
                <a:cs typeface="Calibri"/>
                <a:sym typeface="Calibri"/>
              </a:rPr>
              <a:t>Soporte al Cliente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8"/>
          <p:cNvSpPr txBox="1"/>
          <p:nvPr/>
        </p:nvSpPr>
        <p:spPr>
          <a:xfrm>
            <a:off x="4736592" y="1947672"/>
            <a:ext cx="1810512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8A6EA0"/>
              </a:buClr>
              <a:buSzPts val="950"/>
              <a:buFont typeface="Calibri"/>
              <a:buNone/>
            </a:pPr>
            <a:r>
              <a:rPr lang="en-US" sz="950">
                <a:solidFill>
                  <a:srgbClr val="8A6EA0"/>
                </a:solidFill>
                <a:latin typeface="Calibri"/>
                <a:ea typeface="Calibri"/>
                <a:cs typeface="Calibri"/>
                <a:sym typeface="Calibri"/>
              </a:rPr>
              <a:t>Resuelve consultas y escala solo casos complejos</a:t>
            </a:r>
            <a:endParaRPr sz="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8"/>
          <p:cNvSpPr/>
          <p:nvPr/>
        </p:nvSpPr>
        <p:spPr>
          <a:xfrm>
            <a:off x="6803136" y="1143000"/>
            <a:ext cx="2011680" cy="160020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DDD0E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8"/>
          <p:cNvSpPr/>
          <p:nvPr/>
        </p:nvSpPr>
        <p:spPr>
          <a:xfrm>
            <a:off x="6894576" y="1234440"/>
            <a:ext cx="512064" cy="512064"/>
          </a:xfrm>
          <a:prstGeom prst="ellipse">
            <a:avLst/>
          </a:prstGeom>
          <a:solidFill>
            <a:srgbClr val="6B238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8"/>
          <p:cNvSpPr txBox="1"/>
          <p:nvPr/>
        </p:nvSpPr>
        <p:spPr>
          <a:xfrm>
            <a:off x="6894576" y="123444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Quattrocento Sans"/>
              <a:buNone/>
            </a:pPr>
            <a:r>
              <a:rPr lang="en-US" sz="2200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💰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8"/>
          <p:cNvSpPr txBox="1"/>
          <p:nvPr/>
        </p:nvSpPr>
        <p:spPr>
          <a:xfrm>
            <a:off x="7516368" y="1234440"/>
            <a:ext cx="123444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D0A4E"/>
              </a:buClr>
              <a:buSzPts val="1100"/>
              <a:buFont typeface="Calibri"/>
              <a:buNone/>
            </a:pPr>
            <a:r>
              <a:rPr lang="en-US" sz="1100" b="1">
                <a:solidFill>
                  <a:srgbClr val="2D0A4E"/>
                </a:solidFill>
                <a:latin typeface="Calibri"/>
                <a:ea typeface="Calibri"/>
                <a:cs typeface="Calibri"/>
                <a:sym typeface="Calibri"/>
              </a:rPr>
              <a:t>Gestión de Cartera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8"/>
          <p:cNvSpPr txBox="1"/>
          <p:nvPr/>
        </p:nvSpPr>
        <p:spPr>
          <a:xfrm>
            <a:off x="6912864" y="1947672"/>
            <a:ext cx="1810512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8A6EA0"/>
              </a:buClr>
              <a:buSzPts val="950"/>
              <a:buFont typeface="Calibri"/>
              <a:buNone/>
            </a:pPr>
            <a:r>
              <a:rPr lang="en-US" sz="950">
                <a:solidFill>
                  <a:srgbClr val="8A6EA0"/>
                </a:solidFill>
                <a:latin typeface="Calibri"/>
                <a:ea typeface="Calibri"/>
                <a:cs typeface="Calibri"/>
                <a:sym typeface="Calibri"/>
              </a:rPr>
              <a:t>Notificaciones inteligentes y negociación de pagos</a:t>
            </a:r>
            <a:endParaRPr sz="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8"/>
          <p:cNvSpPr/>
          <p:nvPr/>
        </p:nvSpPr>
        <p:spPr>
          <a:xfrm>
            <a:off x="274320" y="2953512"/>
            <a:ext cx="2011680" cy="160020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DDD0E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8"/>
          <p:cNvSpPr/>
          <p:nvPr/>
        </p:nvSpPr>
        <p:spPr>
          <a:xfrm>
            <a:off x="365760" y="3044952"/>
            <a:ext cx="512064" cy="512064"/>
          </a:xfrm>
          <a:prstGeom prst="ellipse">
            <a:avLst/>
          </a:prstGeom>
          <a:solidFill>
            <a:srgbClr val="6B238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8"/>
          <p:cNvSpPr txBox="1"/>
          <p:nvPr/>
        </p:nvSpPr>
        <p:spPr>
          <a:xfrm>
            <a:off x="365760" y="3044952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Quattrocento Sans"/>
              <a:buNone/>
            </a:pPr>
            <a:r>
              <a:rPr lang="en-US" sz="2200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⭐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8"/>
          <p:cNvSpPr txBox="1"/>
          <p:nvPr/>
        </p:nvSpPr>
        <p:spPr>
          <a:xfrm>
            <a:off x="987552" y="3044952"/>
            <a:ext cx="123444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D0A4E"/>
              </a:buClr>
              <a:buSzPts val="1100"/>
              <a:buFont typeface="Calibri"/>
              <a:buNone/>
            </a:pPr>
            <a:r>
              <a:rPr lang="en-US" sz="1100" b="1">
                <a:solidFill>
                  <a:srgbClr val="2D0A4E"/>
                </a:solidFill>
                <a:latin typeface="Calibri"/>
                <a:ea typeface="Calibri"/>
                <a:cs typeface="Calibri"/>
                <a:sym typeface="Calibri"/>
              </a:rPr>
              <a:t>Postventa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8"/>
          <p:cNvSpPr txBox="1"/>
          <p:nvPr/>
        </p:nvSpPr>
        <p:spPr>
          <a:xfrm>
            <a:off x="384048" y="3758184"/>
            <a:ext cx="1810512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8A6EA0"/>
              </a:buClr>
              <a:buSzPts val="950"/>
              <a:buFont typeface="Calibri"/>
              <a:buNone/>
            </a:pPr>
            <a:r>
              <a:rPr lang="en-US" sz="950">
                <a:solidFill>
                  <a:srgbClr val="8A6EA0"/>
                </a:solidFill>
                <a:latin typeface="Calibri"/>
                <a:ea typeface="Calibri"/>
                <a:cs typeface="Calibri"/>
                <a:sym typeface="Calibri"/>
              </a:rPr>
              <a:t>Seguimiento y fidelización del cliente</a:t>
            </a:r>
            <a:endParaRPr sz="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8"/>
          <p:cNvSpPr/>
          <p:nvPr/>
        </p:nvSpPr>
        <p:spPr>
          <a:xfrm>
            <a:off x="2450592" y="2953512"/>
            <a:ext cx="2011680" cy="160020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DDD0E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8"/>
          <p:cNvSpPr/>
          <p:nvPr/>
        </p:nvSpPr>
        <p:spPr>
          <a:xfrm>
            <a:off x="2542032" y="3044952"/>
            <a:ext cx="512064" cy="512064"/>
          </a:xfrm>
          <a:prstGeom prst="ellipse">
            <a:avLst/>
          </a:prstGeom>
          <a:solidFill>
            <a:srgbClr val="6B238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8"/>
          <p:cNvSpPr txBox="1"/>
          <p:nvPr/>
        </p:nvSpPr>
        <p:spPr>
          <a:xfrm>
            <a:off x="2542032" y="3044952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Quattrocento Sans"/>
              <a:buNone/>
            </a:pPr>
            <a:r>
              <a:rPr lang="en-US" sz="2200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🏢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8"/>
          <p:cNvSpPr txBox="1"/>
          <p:nvPr/>
        </p:nvSpPr>
        <p:spPr>
          <a:xfrm>
            <a:off x="3163824" y="3044952"/>
            <a:ext cx="123444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D0A4E"/>
              </a:buClr>
              <a:buSzPts val="1100"/>
              <a:buFont typeface="Calibri"/>
              <a:buNone/>
            </a:pPr>
            <a:r>
              <a:rPr lang="en-US" sz="1100" b="1">
                <a:solidFill>
                  <a:srgbClr val="2D0A4E"/>
                </a:solidFill>
                <a:latin typeface="Calibri"/>
                <a:ea typeface="Calibri"/>
                <a:cs typeface="Calibri"/>
                <a:sym typeface="Calibri"/>
              </a:rPr>
              <a:t>Mesa de Ayuda Interna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8"/>
          <p:cNvSpPr txBox="1"/>
          <p:nvPr/>
        </p:nvSpPr>
        <p:spPr>
          <a:xfrm>
            <a:off x="2560320" y="3758184"/>
            <a:ext cx="1810512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8A6EA0"/>
              </a:buClr>
              <a:buSzPts val="950"/>
              <a:buFont typeface="Calibri"/>
              <a:buNone/>
            </a:pPr>
            <a:r>
              <a:rPr lang="en-US" sz="950">
                <a:solidFill>
                  <a:srgbClr val="8A6EA0"/>
                </a:solidFill>
                <a:latin typeface="Calibri"/>
                <a:ea typeface="Calibri"/>
                <a:cs typeface="Calibri"/>
                <a:sym typeface="Calibri"/>
              </a:rPr>
              <a:t>Responde al personal y agiliza procesos internos</a:t>
            </a:r>
            <a:endParaRPr sz="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8"/>
          <p:cNvSpPr/>
          <p:nvPr/>
        </p:nvSpPr>
        <p:spPr>
          <a:xfrm>
            <a:off x="4626864" y="2953512"/>
            <a:ext cx="2011680" cy="160020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DDD0E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p8"/>
          <p:cNvSpPr/>
          <p:nvPr/>
        </p:nvSpPr>
        <p:spPr>
          <a:xfrm>
            <a:off x="4718304" y="3044952"/>
            <a:ext cx="512064" cy="512064"/>
          </a:xfrm>
          <a:prstGeom prst="ellipse">
            <a:avLst/>
          </a:prstGeom>
          <a:solidFill>
            <a:srgbClr val="6B238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8"/>
          <p:cNvSpPr txBox="1"/>
          <p:nvPr/>
        </p:nvSpPr>
        <p:spPr>
          <a:xfrm>
            <a:off x="4718304" y="3044952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Quattrocento Sans"/>
              <a:buNone/>
            </a:pPr>
            <a:r>
              <a:rPr lang="en-US" sz="2200">
                <a:solidFill>
                  <a:srgbClr val="000000"/>
                </a:solidFill>
                <a:latin typeface="Quattrocento Sans"/>
                <a:ea typeface="Quattrocento Sans"/>
                <a:cs typeface="Quattrocento Sans"/>
                <a:sym typeface="Quattrocento Sans"/>
              </a:rPr>
              <a:t>📅</a:t>
            </a:r>
            <a:endParaRPr sz="2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8"/>
          <p:cNvSpPr txBox="1"/>
          <p:nvPr/>
        </p:nvSpPr>
        <p:spPr>
          <a:xfrm>
            <a:off x="5340096" y="3044952"/>
            <a:ext cx="123444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D0A4E"/>
              </a:buClr>
              <a:buSzPts val="1100"/>
              <a:buFont typeface="Calibri"/>
              <a:buNone/>
            </a:pPr>
            <a:r>
              <a:rPr lang="en-US" sz="1100" b="1">
                <a:solidFill>
                  <a:srgbClr val="2D0A4E"/>
                </a:solidFill>
                <a:latin typeface="Calibri"/>
                <a:ea typeface="Calibri"/>
                <a:cs typeface="Calibri"/>
                <a:sym typeface="Calibri"/>
              </a:rPr>
              <a:t>Agendamiento</a:t>
            </a:r>
            <a:endParaRPr sz="11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8"/>
          <p:cNvSpPr txBox="1"/>
          <p:nvPr/>
        </p:nvSpPr>
        <p:spPr>
          <a:xfrm>
            <a:off x="4736592" y="3758184"/>
            <a:ext cx="1810512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8A6EA0"/>
              </a:buClr>
              <a:buSzPts val="950"/>
              <a:buFont typeface="Calibri"/>
              <a:buNone/>
            </a:pPr>
            <a:r>
              <a:rPr lang="en-US" sz="950">
                <a:solidFill>
                  <a:srgbClr val="8A6EA0"/>
                </a:solidFill>
                <a:latin typeface="Calibri"/>
                <a:ea typeface="Calibri"/>
                <a:cs typeface="Calibri"/>
                <a:sym typeface="Calibri"/>
              </a:rPr>
              <a:t>Coordina citas y confirma asistencia sin fricción</a:t>
            </a:r>
            <a:endParaRPr sz="95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2" name="Google Shape;202;p8" descr="/sessions/keen-great-ramanujan/mnt/outputs/beagentia_assets/BeAgentIA_Enterprise_USD_image-1-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91997" y="151959"/>
            <a:ext cx="1177680" cy="38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9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1E063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9"/>
          <p:cNvSpPr/>
          <p:nvPr/>
        </p:nvSpPr>
        <p:spPr>
          <a:xfrm>
            <a:off x="0" y="0"/>
            <a:ext cx="164700" cy="685800"/>
          </a:xfrm>
          <a:prstGeom prst="rect">
            <a:avLst/>
          </a:prstGeom>
          <a:solidFill>
            <a:srgbClr val="00BFF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9"/>
          <p:cNvSpPr txBox="1"/>
          <p:nvPr/>
        </p:nvSpPr>
        <p:spPr>
          <a:xfrm>
            <a:off x="320040" y="0"/>
            <a:ext cx="64008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r>
              <a:rPr lang="en-US" sz="24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Tu Solución Completa, Lista para Operar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11" name="Google Shape;211;p9"/>
          <p:cNvGrpSpPr/>
          <p:nvPr/>
        </p:nvGrpSpPr>
        <p:grpSpPr>
          <a:xfrm>
            <a:off x="457200" y="1095375"/>
            <a:ext cx="1886100" cy="3333900"/>
            <a:chOff x="457200" y="1095375"/>
            <a:chExt cx="1886100" cy="3333900"/>
          </a:xfrm>
        </p:grpSpPr>
        <p:sp>
          <p:nvSpPr>
            <p:cNvPr id="212" name="Google Shape;212;p9"/>
            <p:cNvSpPr/>
            <p:nvPr/>
          </p:nvSpPr>
          <p:spPr>
            <a:xfrm>
              <a:off x="457200" y="1095375"/>
              <a:ext cx="1886100" cy="3333900"/>
            </a:xfrm>
            <a:prstGeom prst="roundRect">
              <a:avLst>
                <a:gd name="adj" fmla="val 4040"/>
              </a:avLst>
            </a:prstGeom>
            <a:solidFill>
              <a:srgbClr val="FFFFFF"/>
            </a:solidFill>
            <a:ln w="14300" cap="flat" cmpd="sng">
              <a:solidFill>
                <a:srgbClr val="DDD0E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213;p9"/>
            <p:cNvSpPr/>
            <p:nvPr/>
          </p:nvSpPr>
          <p:spPr>
            <a:xfrm>
              <a:off x="1133475" y="1400175"/>
              <a:ext cx="533400" cy="533400"/>
            </a:xfrm>
            <a:prstGeom prst="ellipse">
              <a:avLst/>
            </a:prstGeom>
            <a:solidFill>
              <a:srgbClr val="6B2389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214;p9"/>
            <p:cNvSpPr txBox="1"/>
            <p:nvPr/>
          </p:nvSpPr>
          <p:spPr>
            <a:xfrm>
              <a:off x="1019175" y="1285875"/>
              <a:ext cx="762000" cy="76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200">
                  <a:latin typeface="Quattrocento Sans"/>
                  <a:ea typeface="Quattrocento Sans"/>
                  <a:cs typeface="Quattrocento Sans"/>
                  <a:sym typeface="Quattrocento Sans"/>
                </a:rPr>
                <a:t>📋</a:t>
              </a:r>
              <a:endParaRPr sz="2200"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15" name="Google Shape;215;p9"/>
            <p:cNvSpPr txBox="1"/>
            <p:nvPr/>
          </p:nvSpPr>
          <p:spPr>
            <a:xfrm>
              <a:off x="552450" y="2095500"/>
              <a:ext cx="1695600" cy="476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50" b="1">
                  <a:solidFill>
                    <a:srgbClr val="2D0A4E"/>
                  </a:solidFill>
                  <a:latin typeface="Calibri"/>
                  <a:ea typeface="Calibri"/>
                  <a:cs typeface="Calibri"/>
                  <a:sym typeface="Calibri"/>
                </a:rPr>
                <a:t>Formulario de Registro</a:t>
              </a:r>
              <a:endParaRPr sz="1250" b="1">
                <a:solidFill>
                  <a:srgbClr val="2D0A4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16" name="Google Shape;216;p9"/>
            <p:cNvCxnSpPr/>
            <p:nvPr/>
          </p:nvCxnSpPr>
          <p:spPr>
            <a:xfrm>
              <a:off x="742950" y="2667000"/>
              <a:ext cx="1314600" cy="0"/>
            </a:xfrm>
            <a:prstGeom prst="straightConnector1">
              <a:avLst/>
            </a:prstGeom>
            <a:solidFill>
              <a:srgbClr val="FFFFFF"/>
            </a:solidFill>
            <a:ln w="9525" cap="flat" cmpd="sng">
              <a:solidFill>
                <a:srgbClr val="DDD0EE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17" name="Google Shape;217;p9"/>
            <p:cNvSpPr txBox="1"/>
            <p:nvPr/>
          </p:nvSpPr>
          <p:spPr>
            <a:xfrm>
              <a:off x="552450" y="2809875"/>
              <a:ext cx="16956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 b="0">
                  <a:solidFill>
                    <a:srgbClr val="6F558A"/>
                  </a:solidFill>
                  <a:latin typeface="Calibri"/>
                  <a:ea typeface="Calibri"/>
                  <a:cs typeface="Calibri"/>
                  <a:sym typeface="Calibri"/>
                </a:rPr>
                <a:t>Formularios adaptativos para registro seguro y eficiente de usuarios.</a:t>
              </a:r>
              <a:endParaRPr sz="1050" b="0">
                <a:solidFill>
                  <a:srgbClr val="6F558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8" name="Google Shape;218;p9"/>
          <p:cNvGrpSpPr/>
          <p:nvPr/>
        </p:nvGrpSpPr>
        <p:grpSpPr>
          <a:xfrm>
            <a:off x="2571750" y="1095375"/>
            <a:ext cx="1886100" cy="3333900"/>
            <a:chOff x="2571750" y="1095375"/>
            <a:chExt cx="1886100" cy="3333900"/>
          </a:xfrm>
        </p:grpSpPr>
        <p:sp>
          <p:nvSpPr>
            <p:cNvPr id="219" name="Google Shape;219;p9"/>
            <p:cNvSpPr/>
            <p:nvPr/>
          </p:nvSpPr>
          <p:spPr>
            <a:xfrm>
              <a:off x="2571750" y="1095375"/>
              <a:ext cx="1886100" cy="3333900"/>
            </a:xfrm>
            <a:prstGeom prst="roundRect">
              <a:avLst>
                <a:gd name="adj" fmla="val 4040"/>
              </a:avLst>
            </a:prstGeom>
            <a:solidFill>
              <a:srgbClr val="FFFFFF"/>
            </a:solidFill>
            <a:ln w="14300" cap="flat" cmpd="sng">
              <a:solidFill>
                <a:srgbClr val="DDD0E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220;p9"/>
            <p:cNvSpPr/>
            <p:nvPr/>
          </p:nvSpPr>
          <p:spPr>
            <a:xfrm>
              <a:off x="3248025" y="1400175"/>
              <a:ext cx="533400" cy="533400"/>
            </a:xfrm>
            <a:prstGeom prst="ellipse">
              <a:avLst/>
            </a:prstGeom>
            <a:solidFill>
              <a:srgbClr val="6B2389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9"/>
            <p:cNvSpPr txBox="1"/>
            <p:nvPr/>
          </p:nvSpPr>
          <p:spPr>
            <a:xfrm>
              <a:off x="3133725" y="1285875"/>
              <a:ext cx="762000" cy="76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200">
                  <a:latin typeface="Quattrocento Sans"/>
                  <a:ea typeface="Quattrocento Sans"/>
                  <a:cs typeface="Quattrocento Sans"/>
                  <a:sym typeface="Quattrocento Sans"/>
                </a:rPr>
                <a:t>🤖</a:t>
              </a:r>
              <a:endParaRPr sz="2200"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22" name="Google Shape;222;p9"/>
            <p:cNvSpPr txBox="1"/>
            <p:nvPr/>
          </p:nvSpPr>
          <p:spPr>
            <a:xfrm>
              <a:off x="2667000" y="2095500"/>
              <a:ext cx="1695600" cy="476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50" b="1">
                  <a:solidFill>
                    <a:srgbClr val="2D0A4E"/>
                  </a:solidFill>
                  <a:latin typeface="Calibri"/>
                  <a:ea typeface="Calibri"/>
                  <a:cs typeface="Calibri"/>
                  <a:sym typeface="Calibri"/>
                </a:rPr>
                <a:t>Interfaz de Conversación</a:t>
              </a:r>
              <a:endParaRPr sz="1250" b="1">
                <a:solidFill>
                  <a:srgbClr val="2D0A4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23" name="Google Shape;223;p9"/>
            <p:cNvCxnSpPr/>
            <p:nvPr/>
          </p:nvCxnSpPr>
          <p:spPr>
            <a:xfrm>
              <a:off x="2857500" y="2667000"/>
              <a:ext cx="1314600" cy="0"/>
            </a:xfrm>
            <a:prstGeom prst="straightConnector1">
              <a:avLst/>
            </a:prstGeom>
            <a:solidFill>
              <a:srgbClr val="FFFFFF"/>
            </a:solidFill>
            <a:ln w="9525" cap="flat" cmpd="sng">
              <a:solidFill>
                <a:srgbClr val="DDD0EE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24" name="Google Shape;224;p9"/>
            <p:cNvSpPr txBox="1"/>
            <p:nvPr/>
          </p:nvSpPr>
          <p:spPr>
            <a:xfrm>
              <a:off x="2667000" y="2809875"/>
              <a:ext cx="16956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 b="0">
                  <a:solidFill>
                    <a:srgbClr val="6F558A"/>
                  </a:solidFill>
                  <a:latin typeface="Calibri"/>
                  <a:ea typeface="Calibri"/>
                  <a:cs typeface="Calibri"/>
                  <a:sym typeface="Calibri"/>
                </a:rPr>
                <a:t>Interacciones en múltiples idiomas, natural y eficiente con IA.</a:t>
              </a:r>
              <a:endParaRPr sz="1050" b="0">
                <a:solidFill>
                  <a:srgbClr val="6F558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25" name="Google Shape;225;p9"/>
          <p:cNvGrpSpPr/>
          <p:nvPr/>
        </p:nvGrpSpPr>
        <p:grpSpPr>
          <a:xfrm>
            <a:off x="4686300" y="1095375"/>
            <a:ext cx="1886100" cy="3333900"/>
            <a:chOff x="4686300" y="1095375"/>
            <a:chExt cx="1886100" cy="3333900"/>
          </a:xfrm>
        </p:grpSpPr>
        <p:sp>
          <p:nvSpPr>
            <p:cNvPr id="226" name="Google Shape;226;p9"/>
            <p:cNvSpPr/>
            <p:nvPr/>
          </p:nvSpPr>
          <p:spPr>
            <a:xfrm>
              <a:off x="4686300" y="1095375"/>
              <a:ext cx="1886100" cy="3333900"/>
            </a:xfrm>
            <a:prstGeom prst="roundRect">
              <a:avLst>
                <a:gd name="adj" fmla="val 4040"/>
              </a:avLst>
            </a:prstGeom>
            <a:solidFill>
              <a:srgbClr val="FFFFFF"/>
            </a:solidFill>
            <a:ln w="14300" cap="flat" cmpd="sng">
              <a:solidFill>
                <a:srgbClr val="DDD0E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227;p9"/>
            <p:cNvSpPr/>
            <p:nvPr/>
          </p:nvSpPr>
          <p:spPr>
            <a:xfrm>
              <a:off x="5362575" y="1400175"/>
              <a:ext cx="533400" cy="533400"/>
            </a:xfrm>
            <a:prstGeom prst="ellipse">
              <a:avLst/>
            </a:prstGeom>
            <a:solidFill>
              <a:srgbClr val="6B2389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9"/>
            <p:cNvSpPr txBox="1"/>
            <p:nvPr/>
          </p:nvSpPr>
          <p:spPr>
            <a:xfrm>
              <a:off x="5248275" y="1285875"/>
              <a:ext cx="762000" cy="76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200">
                  <a:latin typeface="Quattrocento Sans"/>
                  <a:ea typeface="Quattrocento Sans"/>
                  <a:cs typeface="Quattrocento Sans"/>
                  <a:sym typeface="Quattrocento Sans"/>
                </a:rPr>
                <a:t>📝</a:t>
              </a:r>
              <a:endParaRPr sz="2200"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29" name="Google Shape;229;p9"/>
            <p:cNvSpPr txBox="1"/>
            <p:nvPr/>
          </p:nvSpPr>
          <p:spPr>
            <a:xfrm>
              <a:off x="4781550" y="2095500"/>
              <a:ext cx="1695600" cy="476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50" b="1">
                  <a:solidFill>
                    <a:srgbClr val="2D0A4E"/>
                  </a:solidFill>
                  <a:latin typeface="Calibri"/>
                  <a:ea typeface="Calibri"/>
                  <a:cs typeface="Calibri"/>
                  <a:sym typeface="Calibri"/>
                </a:rPr>
                <a:t>Encuesta del Servicio</a:t>
              </a:r>
              <a:endParaRPr sz="1250" b="1">
                <a:solidFill>
                  <a:srgbClr val="2D0A4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30" name="Google Shape;230;p9"/>
            <p:cNvCxnSpPr/>
            <p:nvPr/>
          </p:nvCxnSpPr>
          <p:spPr>
            <a:xfrm>
              <a:off x="4972050" y="2667000"/>
              <a:ext cx="1314600" cy="0"/>
            </a:xfrm>
            <a:prstGeom prst="straightConnector1">
              <a:avLst/>
            </a:prstGeom>
            <a:solidFill>
              <a:srgbClr val="FFFFFF"/>
            </a:solidFill>
            <a:ln w="9525" cap="flat" cmpd="sng">
              <a:solidFill>
                <a:srgbClr val="DDD0EE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31" name="Google Shape;231;p9"/>
            <p:cNvSpPr txBox="1"/>
            <p:nvPr/>
          </p:nvSpPr>
          <p:spPr>
            <a:xfrm>
              <a:off x="4781550" y="2809875"/>
              <a:ext cx="16956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 b="0">
                  <a:solidFill>
                    <a:srgbClr val="6F558A"/>
                  </a:solidFill>
                  <a:latin typeface="Calibri"/>
                  <a:ea typeface="Calibri"/>
                  <a:cs typeface="Calibri"/>
                  <a:sym typeface="Calibri"/>
                </a:rPr>
                <a:t>Captura feedback valioso directamente del usuario post-interacción.</a:t>
              </a:r>
              <a:endParaRPr sz="1050" b="0">
                <a:solidFill>
                  <a:srgbClr val="6F558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32" name="Google Shape;232;p9"/>
          <p:cNvGrpSpPr/>
          <p:nvPr/>
        </p:nvGrpSpPr>
        <p:grpSpPr>
          <a:xfrm>
            <a:off x="6800850" y="1095375"/>
            <a:ext cx="1886100" cy="3333900"/>
            <a:chOff x="6800850" y="1095375"/>
            <a:chExt cx="1886100" cy="3333900"/>
          </a:xfrm>
        </p:grpSpPr>
        <p:sp>
          <p:nvSpPr>
            <p:cNvPr id="233" name="Google Shape;233;p9"/>
            <p:cNvSpPr/>
            <p:nvPr/>
          </p:nvSpPr>
          <p:spPr>
            <a:xfrm>
              <a:off x="6800850" y="1095375"/>
              <a:ext cx="1886100" cy="3333900"/>
            </a:xfrm>
            <a:prstGeom prst="roundRect">
              <a:avLst>
                <a:gd name="adj" fmla="val 4040"/>
              </a:avLst>
            </a:prstGeom>
            <a:solidFill>
              <a:srgbClr val="FFFFFF"/>
            </a:solidFill>
            <a:ln w="14300" cap="flat" cmpd="sng">
              <a:solidFill>
                <a:srgbClr val="DDD0EE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234;p9"/>
            <p:cNvSpPr/>
            <p:nvPr/>
          </p:nvSpPr>
          <p:spPr>
            <a:xfrm>
              <a:off x="7477125" y="1400175"/>
              <a:ext cx="533400" cy="533400"/>
            </a:xfrm>
            <a:prstGeom prst="ellipse">
              <a:avLst/>
            </a:prstGeom>
            <a:solidFill>
              <a:srgbClr val="6B2389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235;p9"/>
            <p:cNvSpPr txBox="1"/>
            <p:nvPr/>
          </p:nvSpPr>
          <p:spPr>
            <a:xfrm>
              <a:off x="7362825" y="1285875"/>
              <a:ext cx="762000" cy="76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200">
                  <a:latin typeface="Quattrocento Sans"/>
                  <a:ea typeface="Quattrocento Sans"/>
                  <a:cs typeface="Quattrocento Sans"/>
                  <a:sym typeface="Quattrocento Sans"/>
                </a:rPr>
                <a:t>📈</a:t>
              </a:r>
              <a:endParaRPr sz="2200">
                <a:latin typeface="Quattrocento Sans"/>
                <a:ea typeface="Quattrocento Sans"/>
                <a:cs typeface="Quattrocento Sans"/>
                <a:sym typeface="Quattrocento Sans"/>
              </a:endParaRPr>
            </a:p>
          </p:txBody>
        </p:sp>
        <p:sp>
          <p:nvSpPr>
            <p:cNvPr id="236" name="Google Shape;236;p9"/>
            <p:cNvSpPr txBox="1"/>
            <p:nvPr/>
          </p:nvSpPr>
          <p:spPr>
            <a:xfrm>
              <a:off x="6896100" y="2095500"/>
              <a:ext cx="1695600" cy="476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50" b="1">
                  <a:solidFill>
                    <a:srgbClr val="2D0A4E"/>
                  </a:solidFill>
                  <a:latin typeface="Calibri"/>
                  <a:ea typeface="Calibri"/>
                  <a:cs typeface="Calibri"/>
                  <a:sym typeface="Calibri"/>
                </a:rPr>
                <a:t>Control y Trazabilidad</a:t>
              </a:r>
              <a:endParaRPr sz="1250" b="1">
                <a:solidFill>
                  <a:srgbClr val="2D0A4E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37" name="Google Shape;237;p9"/>
            <p:cNvCxnSpPr/>
            <p:nvPr/>
          </p:nvCxnSpPr>
          <p:spPr>
            <a:xfrm>
              <a:off x="7086600" y="2667000"/>
              <a:ext cx="1314600" cy="0"/>
            </a:xfrm>
            <a:prstGeom prst="straightConnector1">
              <a:avLst/>
            </a:prstGeom>
            <a:solidFill>
              <a:srgbClr val="FFFFFF"/>
            </a:solidFill>
            <a:ln w="9525" cap="flat" cmpd="sng">
              <a:solidFill>
                <a:srgbClr val="DDD0EE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238" name="Google Shape;238;p9"/>
            <p:cNvSpPr txBox="1"/>
            <p:nvPr/>
          </p:nvSpPr>
          <p:spPr>
            <a:xfrm>
              <a:off x="6896100" y="2809875"/>
              <a:ext cx="16956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50" b="0">
                  <a:solidFill>
                    <a:srgbClr val="6F558A"/>
                  </a:solidFill>
                  <a:latin typeface="Calibri"/>
                  <a:ea typeface="Calibri"/>
                  <a:cs typeface="Calibri"/>
                  <a:sym typeface="Calibri"/>
                </a:rPr>
                <a:t>Dashboard de rendimiento para monitorear en tiempo real el servicio.</a:t>
              </a:r>
              <a:endParaRPr sz="1050" b="0">
                <a:solidFill>
                  <a:srgbClr val="6F558A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9" name="Google Shape;239;p9"/>
          <p:cNvSpPr txBox="1"/>
          <p:nvPr/>
        </p:nvSpPr>
        <p:spPr>
          <a:xfrm>
            <a:off x="457200" y="4648200"/>
            <a:ext cx="8229600" cy="30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1">
                <a:solidFill>
                  <a:srgbClr val="6B2389"/>
                </a:solidFill>
                <a:latin typeface="Calibri"/>
                <a:ea typeface="Calibri"/>
                <a:cs typeface="Calibri"/>
                <a:sym typeface="Calibri"/>
              </a:rPr>
              <a:t>Todo lo que Be AgentIA pone en tus manos.</a:t>
            </a:r>
            <a:endParaRPr sz="1200" b="1" i="1">
              <a:solidFill>
                <a:srgbClr val="6B23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0" name="Google Shape;240;p9" descr="/sessions/keen-great-ramanujan/mnt/outputs/beagentia_assets/BeAgentIA_Enterprise_USD_image-1-1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91997" y="151959"/>
            <a:ext cx="1177680" cy="38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10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1E063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10"/>
          <p:cNvSpPr/>
          <p:nvPr/>
        </p:nvSpPr>
        <p:spPr>
          <a:xfrm>
            <a:off x="0" y="0"/>
            <a:ext cx="164700" cy="685800"/>
          </a:xfrm>
          <a:prstGeom prst="rect">
            <a:avLst/>
          </a:prstGeom>
          <a:solidFill>
            <a:srgbClr val="00BFF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10"/>
          <p:cNvSpPr txBox="1"/>
          <p:nvPr/>
        </p:nvSpPr>
        <p:spPr>
          <a:xfrm>
            <a:off x="320040" y="0"/>
            <a:ext cx="6400800" cy="685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Historias de Éxito</a:t>
            </a:r>
            <a:endParaRPr sz="24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10"/>
          <p:cNvSpPr txBox="1"/>
          <p:nvPr/>
        </p:nvSpPr>
        <p:spPr>
          <a:xfrm>
            <a:off x="457200" y="749808"/>
            <a:ext cx="8229600" cy="292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0">
                <a:solidFill>
                  <a:srgbClr val="2D0A4E"/>
                </a:solidFill>
                <a:latin typeface="Calibri"/>
                <a:ea typeface="Calibri"/>
                <a:cs typeface="Calibri"/>
                <a:sym typeface="Calibri"/>
              </a:rPr>
              <a:t>Entidades que ya confían en Be AgentIA</a:t>
            </a:r>
            <a:endParaRPr sz="1300" b="0">
              <a:solidFill>
                <a:srgbClr val="2D0A4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10"/>
          <p:cNvSpPr/>
          <p:nvPr/>
        </p:nvSpPr>
        <p:spPr>
          <a:xfrm>
            <a:off x="381000" y="1333500"/>
            <a:ext cx="2000100" cy="142890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DDD0E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1" name="Google Shape;251;p10"/>
          <p:cNvPicPr preferRelativeResize="0"/>
          <p:nvPr/>
        </p:nvPicPr>
        <p:blipFill rotWithShape="1">
          <a:blip r:embed="rId4">
            <a:alphaModFix/>
          </a:blip>
          <a:srcRect t="7919" b="7927"/>
          <a:stretch/>
        </p:blipFill>
        <p:spPr>
          <a:xfrm>
            <a:off x="576263" y="1428750"/>
            <a:ext cx="1809600" cy="857400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10"/>
          <p:cNvSpPr txBox="1"/>
          <p:nvPr/>
        </p:nvSpPr>
        <p:spPr>
          <a:xfrm>
            <a:off x="476250" y="2381250"/>
            <a:ext cx="1809600" cy="285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rgbClr val="2D0A4E"/>
                </a:solidFill>
                <a:latin typeface="Calibri"/>
                <a:ea typeface="Calibri"/>
                <a:cs typeface="Calibri"/>
                <a:sym typeface="Calibri"/>
              </a:rPr>
              <a:t>Bot MINEDUCACIÓN</a:t>
            </a:r>
            <a:endParaRPr sz="1100" b="1">
              <a:solidFill>
                <a:srgbClr val="2D0A4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10"/>
          <p:cNvSpPr/>
          <p:nvPr/>
        </p:nvSpPr>
        <p:spPr>
          <a:xfrm>
            <a:off x="2476500" y="1333500"/>
            <a:ext cx="2000100" cy="142890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DDD0E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54" name="Google Shape;254;p10"/>
          <p:cNvPicPr preferRelativeResize="0"/>
          <p:nvPr/>
        </p:nvPicPr>
        <p:blipFill rotWithShape="1">
          <a:blip r:embed="rId5">
            <a:alphaModFix/>
          </a:blip>
          <a:srcRect t="23668" b="23668"/>
          <a:stretch/>
        </p:blipFill>
        <p:spPr>
          <a:xfrm>
            <a:off x="2571750" y="1521619"/>
            <a:ext cx="1809600" cy="857400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10"/>
          <p:cNvSpPr txBox="1"/>
          <p:nvPr/>
        </p:nvSpPr>
        <p:spPr>
          <a:xfrm>
            <a:off x="2571750" y="2381250"/>
            <a:ext cx="1809600" cy="285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rgbClr val="2D0A4E"/>
                </a:solidFill>
                <a:latin typeface="Calibri"/>
                <a:ea typeface="Calibri"/>
                <a:cs typeface="Calibri"/>
                <a:sym typeface="Calibri"/>
              </a:rPr>
              <a:t>Bot ATENEA</a:t>
            </a:r>
            <a:endParaRPr sz="1100" b="1">
              <a:solidFill>
                <a:srgbClr val="2D0A4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10"/>
          <p:cNvSpPr/>
          <p:nvPr/>
        </p:nvSpPr>
        <p:spPr>
          <a:xfrm>
            <a:off x="4572000" y="1333500"/>
            <a:ext cx="2000100" cy="142890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DDD0E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0" name="ANLA icon circle"/>
          <p:cNvSpPr/>
          <p:nvPr/>
        </p:nvSpPr>
        <p:spPr>
          <a:xfrm>
            <a:off x="5111750" y="1397000"/>
            <a:ext cx="914400" cy="914400"/>
          </a:xfrm>
          <a:prstGeom prst="ellipse">
            <a:avLst/>
          </a:prstGeom>
          <a:solidFill>
            <a:srgbClr val="6B2389">
              <a:alpha val="7019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10"/>
          <p:cNvSpPr txBox="1"/>
          <p:nvPr/>
        </p:nvSpPr>
        <p:spPr>
          <a:xfrm>
            <a:off x="5229225" y="1514475"/>
            <a:ext cx="685800" cy="685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6B2389"/>
                </a:solidFill>
                <a:latin typeface="Calibri"/>
                <a:ea typeface="Calibri"/>
                <a:cs typeface="Calibri"/>
                <a:sym typeface="Calibri"/>
              </a:rPr>
              <a:t>✓</a:t>
            </a:r>
            <a:endParaRPr sz="2400">
              <a:solidFill>
                <a:srgbClr val="6B23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10"/>
          <p:cNvSpPr txBox="1"/>
          <p:nvPr/>
        </p:nvSpPr>
        <p:spPr>
          <a:xfrm>
            <a:off x="4667250" y="2381250"/>
            <a:ext cx="1809600" cy="285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rgbClr val="2D0A4E"/>
                </a:solidFill>
                <a:latin typeface="Calibri"/>
                <a:ea typeface="Calibri"/>
                <a:cs typeface="Calibri"/>
                <a:sym typeface="Calibri"/>
              </a:rPr>
              <a:t>Bot ANLA</a:t>
            </a:r>
            <a:endParaRPr sz="1100" b="1">
              <a:solidFill>
                <a:srgbClr val="2D0A4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10"/>
          <p:cNvSpPr/>
          <p:nvPr/>
        </p:nvSpPr>
        <p:spPr>
          <a:xfrm>
            <a:off x="6667500" y="1333500"/>
            <a:ext cx="2000100" cy="142890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DDD0E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10"/>
          <p:cNvSpPr/>
          <p:nvPr/>
        </p:nvSpPr>
        <p:spPr>
          <a:xfrm>
            <a:off x="7206901" y="1397000"/>
            <a:ext cx="914400" cy="914400"/>
          </a:xfrm>
          <a:prstGeom prst="ellipse">
            <a:avLst/>
          </a:prstGeom>
          <a:solidFill>
            <a:srgbClr val="6B2389">
              <a:alpha val="7019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1" name="Google Shape;261;p10"/>
          <p:cNvSpPr txBox="1"/>
          <p:nvPr/>
        </p:nvSpPr>
        <p:spPr>
          <a:xfrm>
            <a:off x="7324725" y="1514475"/>
            <a:ext cx="685800" cy="685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6B2389"/>
                </a:solidFill>
                <a:latin typeface="Calibri"/>
                <a:ea typeface="Calibri"/>
                <a:cs typeface="Calibri"/>
                <a:sym typeface="Calibri"/>
              </a:rPr>
              <a:t>✓</a:t>
            </a:r>
            <a:endParaRPr sz="2400">
              <a:solidFill>
                <a:srgbClr val="6B23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10"/>
          <p:cNvSpPr txBox="1"/>
          <p:nvPr/>
        </p:nvSpPr>
        <p:spPr>
          <a:xfrm>
            <a:off x="6762750" y="2381250"/>
            <a:ext cx="1809600" cy="285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rgbClr val="2D0A4E"/>
                </a:solidFill>
                <a:latin typeface="Calibri"/>
                <a:ea typeface="Calibri"/>
                <a:cs typeface="Calibri"/>
                <a:sym typeface="Calibri"/>
              </a:rPr>
              <a:t>Bot DIGSA</a:t>
            </a:r>
            <a:endParaRPr sz="1100" b="1">
              <a:solidFill>
                <a:srgbClr val="2D0A4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10"/>
          <p:cNvSpPr/>
          <p:nvPr/>
        </p:nvSpPr>
        <p:spPr>
          <a:xfrm>
            <a:off x="381000" y="3048000"/>
            <a:ext cx="2000100" cy="142890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DDD0E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10"/>
          <p:cNvSpPr/>
          <p:nvPr/>
        </p:nvSpPr>
        <p:spPr>
          <a:xfrm>
            <a:off x="920972" y="3108960"/>
            <a:ext cx="914400" cy="914400"/>
          </a:xfrm>
          <a:prstGeom prst="ellipse">
            <a:avLst/>
          </a:prstGeom>
          <a:solidFill>
            <a:srgbClr val="6B2389">
              <a:alpha val="7019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10"/>
          <p:cNvSpPr txBox="1"/>
          <p:nvPr/>
        </p:nvSpPr>
        <p:spPr>
          <a:xfrm>
            <a:off x="1038225" y="3228975"/>
            <a:ext cx="685800" cy="685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6B2389"/>
                </a:solidFill>
                <a:latin typeface="Calibri"/>
                <a:ea typeface="Calibri"/>
                <a:cs typeface="Calibri"/>
                <a:sym typeface="Calibri"/>
              </a:rPr>
              <a:t>✓</a:t>
            </a:r>
            <a:endParaRPr sz="2400">
              <a:solidFill>
                <a:srgbClr val="6B23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10"/>
          <p:cNvSpPr txBox="1"/>
          <p:nvPr/>
        </p:nvSpPr>
        <p:spPr>
          <a:xfrm>
            <a:off x="476250" y="4095750"/>
            <a:ext cx="1809600" cy="285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rgbClr val="2D0A4E"/>
                </a:solidFill>
                <a:latin typeface="Calibri"/>
                <a:ea typeface="Calibri"/>
                <a:cs typeface="Calibri"/>
                <a:sym typeface="Calibri"/>
              </a:rPr>
              <a:t>Univ. Militar</a:t>
            </a:r>
            <a:endParaRPr sz="1100" b="1">
              <a:solidFill>
                <a:srgbClr val="2D0A4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10"/>
          <p:cNvSpPr/>
          <p:nvPr/>
        </p:nvSpPr>
        <p:spPr>
          <a:xfrm>
            <a:off x="2476500" y="3048000"/>
            <a:ext cx="2000100" cy="142890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DDD0E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p10"/>
          <p:cNvSpPr/>
          <p:nvPr/>
        </p:nvSpPr>
        <p:spPr>
          <a:xfrm>
            <a:off x="3032951" y="3108960"/>
            <a:ext cx="914400" cy="914400"/>
          </a:xfrm>
          <a:prstGeom prst="ellipse">
            <a:avLst/>
          </a:prstGeom>
          <a:solidFill>
            <a:srgbClr val="6B2389">
              <a:alpha val="7019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10"/>
          <p:cNvSpPr txBox="1"/>
          <p:nvPr/>
        </p:nvSpPr>
        <p:spPr>
          <a:xfrm>
            <a:off x="3133725" y="3228975"/>
            <a:ext cx="685800" cy="685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6B2389"/>
                </a:solidFill>
                <a:latin typeface="Calibri"/>
                <a:ea typeface="Calibri"/>
                <a:cs typeface="Calibri"/>
                <a:sym typeface="Calibri"/>
              </a:rPr>
              <a:t>✓</a:t>
            </a:r>
            <a:endParaRPr sz="2400">
              <a:solidFill>
                <a:srgbClr val="6B23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10"/>
          <p:cNvSpPr txBox="1"/>
          <p:nvPr/>
        </p:nvSpPr>
        <p:spPr>
          <a:xfrm>
            <a:off x="2571750" y="4095750"/>
            <a:ext cx="1809600" cy="285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rgbClr val="2D0A4E"/>
                </a:solidFill>
                <a:latin typeface="Calibri"/>
                <a:ea typeface="Calibri"/>
                <a:cs typeface="Calibri"/>
                <a:sym typeface="Calibri"/>
              </a:rPr>
              <a:t>Sec. Hacienda</a:t>
            </a:r>
            <a:endParaRPr sz="1100" b="1">
              <a:solidFill>
                <a:srgbClr val="2D0A4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10"/>
          <p:cNvSpPr/>
          <p:nvPr/>
        </p:nvSpPr>
        <p:spPr>
          <a:xfrm>
            <a:off x="4572000" y="3048000"/>
            <a:ext cx="2000100" cy="142890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DDD0E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9" name="Google Shape;269;p10"/>
          <p:cNvSpPr/>
          <p:nvPr/>
        </p:nvSpPr>
        <p:spPr>
          <a:xfrm>
            <a:off x="5116354" y="3108960"/>
            <a:ext cx="914400" cy="914400"/>
          </a:xfrm>
          <a:prstGeom prst="ellipse">
            <a:avLst/>
          </a:prstGeom>
          <a:solidFill>
            <a:srgbClr val="6B2389">
              <a:alpha val="7019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10"/>
          <p:cNvSpPr txBox="1"/>
          <p:nvPr/>
        </p:nvSpPr>
        <p:spPr>
          <a:xfrm>
            <a:off x="5229225" y="3228975"/>
            <a:ext cx="685800" cy="685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6B2389"/>
                </a:solidFill>
                <a:latin typeface="Calibri"/>
                <a:ea typeface="Calibri"/>
                <a:cs typeface="Calibri"/>
                <a:sym typeface="Calibri"/>
              </a:rPr>
              <a:t>✓</a:t>
            </a:r>
            <a:endParaRPr sz="2400">
              <a:solidFill>
                <a:srgbClr val="6B23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10"/>
          <p:cNvSpPr txBox="1"/>
          <p:nvPr/>
        </p:nvSpPr>
        <p:spPr>
          <a:xfrm>
            <a:off x="4667250" y="4095750"/>
            <a:ext cx="1809600" cy="285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rgbClr val="2D0A4E"/>
                </a:solidFill>
                <a:latin typeface="Calibri"/>
                <a:ea typeface="Calibri"/>
                <a:cs typeface="Calibri"/>
                <a:sym typeface="Calibri"/>
              </a:rPr>
              <a:t>MedVisit</a:t>
            </a:r>
            <a:endParaRPr sz="1100" b="1">
              <a:solidFill>
                <a:srgbClr val="2D0A4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10"/>
          <p:cNvSpPr/>
          <p:nvPr/>
        </p:nvSpPr>
        <p:spPr>
          <a:xfrm>
            <a:off x="6667500" y="3048000"/>
            <a:ext cx="2000100" cy="142890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DDD0E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3" name="Google Shape;273;p10"/>
          <p:cNvSpPr/>
          <p:nvPr/>
        </p:nvSpPr>
        <p:spPr>
          <a:xfrm>
            <a:off x="7235476" y="3108960"/>
            <a:ext cx="914400" cy="914400"/>
          </a:xfrm>
          <a:prstGeom prst="ellipse">
            <a:avLst/>
          </a:prstGeom>
          <a:solidFill>
            <a:srgbClr val="6B2389">
              <a:alpha val="7019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10"/>
          <p:cNvSpPr txBox="1"/>
          <p:nvPr/>
        </p:nvSpPr>
        <p:spPr>
          <a:xfrm>
            <a:off x="7324725" y="3228975"/>
            <a:ext cx="685800" cy="6858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6B2389"/>
                </a:solidFill>
                <a:latin typeface="Calibri"/>
                <a:ea typeface="Calibri"/>
                <a:cs typeface="Calibri"/>
                <a:sym typeface="Calibri"/>
              </a:rPr>
              <a:t>✓</a:t>
            </a:r>
            <a:endParaRPr sz="2400">
              <a:solidFill>
                <a:srgbClr val="6B238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10"/>
          <p:cNvSpPr txBox="1"/>
          <p:nvPr/>
        </p:nvSpPr>
        <p:spPr>
          <a:xfrm>
            <a:off x="6762750" y="4095750"/>
            <a:ext cx="1809600" cy="2859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solidFill>
                  <a:srgbClr val="2D0A4E"/>
                </a:solidFill>
                <a:latin typeface="Calibri"/>
                <a:ea typeface="Calibri"/>
                <a:cs typeface="Calibri"/>
                <a:sym typeface="Calibri"/>
              </a:rPr>
              <a:t>Sec. Movilidad</a:t>
            </a:r>
            <a:endParaRPr sz="1100" b="1">
              <a:solidFill>
                <a:srgbClr val="2D0A4E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79" name="Google Shape;279;p10" descr="/sessions/keen-great-ramanujan/mnt/outputs/beagentia_assets/BeAgentIA_Enterprise_USD_image-1-1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91997" y="151959"/>
            <a:ext cx="1177680" cy="381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244926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0633"/>
        </a:solidFill>
        <a:effectLst/>
      </p:bgPr>
    </p:bg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1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1E063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11"/>
          <p:cNvSpPr/>
          <p:nvPr/>
        </p:nvSpPr>
        <p:spPr>
          <a:xfrm>
            <a:off x="0" y="0"/>
            <a:ext cx="164700" cy="685800"/>
          </a:xfrm>
          <a:prstGeom prst="rect">
            <a:avLst/>
          </a:prstGeom>
          <a:solidFill>
            <a:srgbClr val="00BFFC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7" name="Google Shape;287;p11"/>
          <p:cNvSpPr txBox="1"/>
          <p:nvPr/>
        </p:nvSpPr>
        <p:spPr>
          <a:xfrm>
            <a:off x="320040" y="0"/>
            <a:ext cx="64008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Calibri"/>
              <a:buNone/>
            </a:pPr>
            <a:r>
              <a:rPr lang="en-US" sz="24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Planes y Precios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11"/>
          <p:cNvSpPr txBox="1"/>
          <p:nvPr/>
        </p:nvSpPr>
        <p:spPr>
          <a:xfrm>
            <a:off x="457200" y="749808"/>
            <a:ext cx="8229600" cy="2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BBAADD"/>
              </a:buClr>
              <a:buSzPts val="1200"/>
              <a:buFont typeface="Calibri"/>
              <a:buNone/>
            </a:pPr>
            <a:r>
              <a:rPr lang="en-US" sz="1200">
                <a:solidFill>
                  <a:srgbClr val="BBAADD"/>
                </a:solidFill>
                <a:latin typeface="Calibri"/>
                <a:ea typeface="Calibri"/>
                <a:cs typeface="Calibri"/>
                <a:sym typeface="Calibri"/>
              </a:rPr>
              <a:t>Chat IA · Voice IA · Consumo flexible — usa tu capacidad como necesites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89" name="Google Shape;289;p11"/>
          <p:cNvGrpSpPr/>
          <p:nvPr/>
        </p:nvGrpSpPr>
        <p:grpSpPr>
          <a:xfrm>
            <a:off x="295275" y="1000125"/>
            <a:ext cx="8553600" cy="3619650"/>
            <a:chOff x="295275" y="1000125"/>
            <a:chExt cx="8553600" cy="3619650"/>
          </a:xfrm>
        </p:grpSpPr>
        <p:grpSp>
          <p:nvGrpSpPr>
            <p:cNvPr id="290" name="Google Shape;290;p11"/>
            <p:cNvGrpSpPr/>
            <p:nvPr/>
          </p:nvGrpSpPr>
          <p:grpSpPr>
            <a:xfrm>
              <a:off x="295275" y="1095375"/>
              <a:ext cx="1314600" cy="3524400"/>
              <a:chOff x="295275" y="1095375"/>
              <a:chExt cx="1314600" cy="3524400"/>
            </a:xfrm>
          </p:grpSpPr>
          <p:sp>
            <p:nvSpPr>
              <p:cNvPr id="291" name="Google Shape;291;p11"/>
              <p:cNvSpPr/>
              <p:nvPr/>
            </p:nvSpPr>
            <p:spPr>
              <a:xfrm>
                <a:off x="295275" y="1095375"/>
                <a:ext cx="1314600" cy="3524400"/>
              </a:xfrm>
              <a:prstGeom prst="roundRect">
                <a:avLst>
                  <a:gd name="adj" fmla="val 7246"/>
                </a:avLst>
              </a:prstGeom>
              <a:solidFill>
                <a:srgbClr val="25093D"/>
              </a:solidFill>
              <a:ln w="14300" cap="flat" cmpd="sng">
                <a:solidFill>
                  <a:srgbClr val="4B1E6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" name="Google Shape;292;p11"/>
              <p:cNvSpPr txBox="1"/>
              <p:nvPr/>
            </p:nvSpPr>
            <p:spPr>
              <a:xfrm>
                <a:off x="295275" y="1095375"/>
                <a:ext cx="1314600" cy="3524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5250" tIns="190500" rIns="95250" bIns="190500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 b="1">
                    <a:solidFill>
                      <a:srgbClr val="BBAADD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ESSENTIAL</a:t>
                </a:r>
                <a:endParaRPr sz="1000" b="1">
                  <a:solidFill>
                    <a:srgbClr val="BBAADD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lvl="0" indent="0" algn="ctr" rtl="0">
                  <a:spcBef>
                    <a:spcPts val="375"/>
                  </a:spcBef>
                  <a:spcAft>
                    <a:spcPts val="0"/>
                  </a:spcAft>
                  <a:buNone/>
                </a:pPr>
                <a:r>
                  <a:rPr lang="en-US" sz="2400" b="1">
                    <a:solidFill>
                      <a:srgbClr val="00BFFC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$289</a:t>
                </a:r>
                <a:endParaRPr sz="2400" b="1">
                  <a:solidFill>
                    <a:srgbClr val="00BFF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850">
                    <a:solidFill>
                      <a:srgbClr val="A592C4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USD/mes</a:t>
                </a:r>
                <a:endParaRPr sz="850">
                  <a:solidFill>
                    <a:srgbClr val="A592C4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lvl="0" indent="0" algn="ctr" rtl="0">
                  <a:spcBef>
                    <a:spcPts val="750"/>
                  </a:spcBef>
                  <a:spcAft>
                    <a:spcPts val="0"/>
                  </a:spcAft>
                  <a:buNone/>
                </a:pPr>
                <a:r>
                  <a:rPr lang="en-US" sz="950" b="1">
                    <a:solidFill>
                      <a:srgbClr val="A592C4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💬 Chat IA</a:t>
                </a:r>
                <a:endParaRPr sz="950" b="1">
                  <a:solidFill>
                    <a:srgbClr val="A592C4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lvl="0" indent="0" algn="ctr" rtl="0">
                  <a:spcBef>
                    <a:spcPts val="150"/>
                  </a:spcBef>
                  <a:spcAft>
                    <a:spcPts val="0"/>
                  </a:spcAft>
                  <a:buNone/>
                </a:pPr>
                <a:r>
                  <a:rPr lang="en-US" sz="1100" b="1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10,000 msg</a:t>
                </a:r>
                <a:endParaRPr sz="1100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lvl="0" indent="0" algn="ctr" rtl="0"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lang="en-US" sz="950" b="1">
                    <a:solidFill>
                      <a:srgbClr val="A592C4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🎙️ Voice IA</a:t>
                </a:r>
                <a:endParaRPr sz="950" b="1">
                  <a:solidFill>
                    <a:srgbClr val="A592C4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lvl="0" indent="0" algn="ctr" rtl="0">
                  <a:spcBef>
                    <a:spcPts val="150"/>
                  </a:spcBef>
                  <a:spcAft>
                    <a:spcPts val="0"/>
                  </a:spcAft>
                  <a:buNone/>
                </a:pPr>
                <a:r>
                  <a:rPr lang="en-US" sz="1100" b="1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2,971 min</a:t>
                </a:r>
                <a:endParaRPr sz="1100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3" name="Google Shape;293;p11"/>
            <p:cNvGrpSpPr/>
            <p:nvPr/>
          </p:nvGrpSpPr>
          <p:grpSpPr>
            <a:xfrm>
              <a:off x="1743075" y="1095375"/>
              <a:ext cx="1314600" cy="3524400"/>
              <a:chOff x="1743075" y="1095375"/>
              <a:chExt cx="1314600" cy="3524400"/>
            </a:xfrm>
          </p:grpSpPr>
          <p:sp>
            <p:nvSpPr>
              <p:cNvPr id="294" name="Google Shape;294;p11"/>
              <p:cNvSpPr/>
              <p:nvPr/>
            </p:nvSpPr>
            <p:spPr>
              <a:xfrm>
                <a:off x="1743075" y="1095375"/>
                <a:ext cx="1314600" cy="3524400"/>
              </a:xfrm>
              <a:prstGeom prst="roundRect">
                <a:avLst>
                  <a:gd name="adj" fmla="val 7246"/>
                </a:avLst>
              </a:prstGeom>
              <a:solidFill>
                <a:srgbClr val="25093D"/>
              </a:solidFill>
              <a:ln w="14300" cap="flat" cmpd="sng">
                <a:solidFill>
                  <a:srgbClr val="4B1E6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" name="Google Shape;295;p11"/>
              <p:cNvSpPr txBox="1"/>
              <p:nvPr/>
            </p:nvSpPr>
            <p:spPr>
              <a:xfrm>
                <a:off x="1743075" y="1095375"/>
                <a:ext cx="1314600" cy="3524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5250" tIns="190500" rIns="95250" bIns="190500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 b="1">
                    <a:solidFill>
                      <a:srgbClr val="BBAADD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GROWTH</a:t>
                </a:r>
                <a:endParaRPr sz="1000" b="1">
                  <a:solidFill>
                    <a:srgbClr val="BBAADD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lvl="0" indent="0" algn="ctr" rtl="0">
                  <a:spcBef>
                    <a:spcPts val="375"/>
                  </a:spcBef>
                  <a:spcAft>
                    <a:spcPts val="0"/>
                  </a:spcAft>
                  <a:buNone/>
                </a:pPr>
                <a:r>
                  <a:rPr lang="en-US" sz="2400" b="1">
                    <a:solidFill>
                      <a:srgbClr val="00BFFC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$567</a:t>
                </a:r>
                <a:endParaRPr sz="2400" b="1">
                  <a:solidFill>
                    <a:srgbClr val="00BFF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850">
                    <a:solidFill>
                      <a:srgbClr val="A592C4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USD/mes</a:t>
                </a:r>
                <a:endParaRPr sz="850">
                  <a:solidFill>
                    <a:srgbClr val="A592C4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lvl="0" indent="0" algn="ctr" rtl="0">
                  <a:spcBef>
                    <a:spcPts val="750"/>
                  </a:spcBef>
                  <a:spcAft>
                    <a:spcPts val="0"/>
                  </a:spcAft>
                  <a:buNone/>
                </a:pPr>
                <a:r>
                  <a:rPr lang="en-US" sz="950" b="1">
                    <a:solidFill>
                      <a:srgbClr val="A592C4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💬 Chat IA</a:t>
                </a:r>
                <a:endParaRPr sz="950" b="1">
                  <a:solidFill>
                    <a:srgbClr val="A592C4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lvl="0" indent="0" algn="ctr" rtl="0">
                  <a:spcBef>
                    <a:spcPts val="150"/>
                  </a:spcBef>
                  <a:spcAft>
                    <a:spcPts val="0"/>
                  </a:spcAft>
                  <a:buNone/>
                </a:pPr>
                <a:r>
                  <a:rPr lang="en-US" sz="1100" b="1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20,000 msg</a:t>
                </a:r>
                <a:endParaRPr sz="1100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lvl="0" indent="0" algn="ctr" rtl="0"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lang="en-US" sz="950" b="1">
                    <a:solidFill>
                      <a:srgbClr val="A592C4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🎙️ Voice IA</a:t>
                </a:r>
                <a:endParaRPr sz="950" b="1">
                  <a:solidFill>
                    <a:srgbClr val="A592C4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lvl="0" indent="0" algn="ctr" rtl="0">
                  <a:spcBef>
                    <a:spcPts val="150"/>
                  </a:spcBef>
                  <a:spcAft>
                    <a:spcPts val="0"/>
                  </a:spcAft>
                  <a:buNone/>
                </a:pPr>
                <a:r>
                  <a:rPr lang="en-US" sz="1100" b="1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5,571 min</a:t>
                </a:r>
                <a:endParaRPr sz="1100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6" name="Google Shape;296;p11"/>
            <p:cNvGrpSpPr/>
            <p:nvPr/>
          </p:nvGrpSpPr>
          <p:grpSpPr>
            <a:xfrm>
              <a:off x="3190875" y="1095375"/>
              <a:ext cx="1314600" cy="3524400"/>
              <a:chOff x="3190875" y="1095375"/>
              <a:chExt cx="1314600" cy="3524400"/>
            </a:xfrm>
          </p:grpSpPr>
          <p:sp>
            <p:nvSpPr>
              <p:cNvPr id="297" name="Google Shape;297;p11"/>
              <p:cNvSpPr/>
              <p:nvPr/>
            </p:nvSpPr>
            <p:spPr>
              <a:xfrm>
                <a:off x="3190875" y="1095375"/>
                <a:ext cx="1314600" cy="3524400"/>
              </a:xfrm>
              <a:prstGeom prst="roundRect">
                <a:avLst>
                  <a:gd name="adj" fmla="val 7246"/>
                </a:avLst>
              </a:prstGeom>
              <a:solidFill>
                <a:srgbClr val="25093D"/>
              </a:solidFill>
              <a:ln w="14300" cap="flat" cmpd="sng">
                <a:solidFill>
                  <a:srgbClr val="4B1E6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" name="Google Shape;298;p11"/>
              <p:cNvSpPr txBox="1"/>
              <p:nvPr/>
            </p:nvSpPr>
            <p:spPr>
              <a:xfrm>
                <a:off x="3190875" y="1095375"/>
                <a:ext cx="1314600" cy="3524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5250" tIns="190500" rIns="95250" bIns="190500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 b="1">
                    <a:solidFill>
                      <a:srgbClr val="BBAADD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BUSINESS</a:t>
                </a:r>
                <a:endParaRPr sz="1000" b="1">
                  <a:solidFill>
                    <a:srgbClr val="BBAADD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lvl="0" indent="0" algn="ctr" rtl="0">
                  <a:spcBef>
                    <a:spcPts val="375"/>
                  </a:spcBef>
                  <a:spcAft>
                    <a:spcPts val="0"/>
                  </a:spcAft>
                  <a:buNone/>
                </a:pPr>
                <a:r>
                  <a:rPr lang="en-US" sz="2400" b="1">
                    <a:solidFill>
                      <a:srgbClr val="00BFFC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$834</a:t>
                </a:r>
                <a:endParaRPr sz="2400" b="1">
                  <a:solidFill>
                    <a:srgbClr val="00BFF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850">
                    <a:solidFill>
                      <a:srgbClr val="A592C4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USD/mes</a:t>
                </a:r>
                <a:endParaRPr sz="850">
                  <a:solidFill>
                    <a:srgbClr val="A592C4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lvl="0" indent="0" algn="ctr" rtl="0">
                  <a:spcBef>
                    <a:spcPts val="750"/>
                  </a:spcBef>
                  <a:spcAft>
                    <a:spcPts val="0"/>
                  </a:spcAft>
                  <a:buNone/>
                </a:pPr>
                <a:r>
                  <a:rPr lang="en-US" sz="950" b="1">
                    <a:solidFill>
                      <a:srgbClr val="A592C4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💬 Chat IA</a:t>
                </a:r>
                <a:endParaRPr sz="950" b="1">
                  <a:solidFill>
                    <a:srgbClr val="A592C4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lvl="0" indent="0" algn="ctr" rtl="0">
                  <a:spcBef>
                    <a:spcPts val="150"/>
                  </a:spcBef>
                  <a:spcAft>
                    <a:spcPts val="0"/>
                  </a:spcAft>
                  <a:buNone/>
                </a:pPr>
                <a:r>
                  <a:rPr lang="en-US" sz="1100" b="1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30,000 msg</a:t>
                </a:r>
                <a:endParaRPr sz="1100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lvl="0" indent="0" algn="ctr" rtl="0"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lang="en-US" sz="950" b="1">
                    <a:solidFill>
                      <a:srgbClr val="A592C4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🎙️ Voice IA</a:t>
                </a:r>
                <a:endParaRPr sz="950" b="1">
                  <a:solidFill>
                    <a:srgbClr val="A592C4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lvl="0" indent="0" algn="ctr" rtl="0">
                  <a:spcBef>
                    <a:spcPts val="150"/>
                  </a:spcBef>
                  <a:spcAft>
                    <a:spcPts val="0"/>
                  </a:spcAft>
                  <a:buNone/>
                </a:pPr>
                <a:r>
                  <a:rPr lang="en-US" sz="1100" b="1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8,078 min</a:t>
                </a:r>
                <a:endParaRPr sz="1100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99" name="Google Shape;299;p11"/>
            <p:cNvGrpSpPr/>
            <p:nvPr/>
          </p:nvGrpSpPr>
          <p:grpSpPr>
            <a:xfrm>
              <a:off x="4638675" y="1000125"/>
              <a:ext cx="1314600" cy="3619500"/>
              <a:chOff x="4638675" y="1000125"/>
              <a:chExt cx="1314600" cy="3619500"/>
            </a:xfrm>
          </p:grpSpPr>
          <p:sp>
            <p:nvSpPr>
              <p:cNvPr id="300" name="Google Shape;300;p11"/>
              <p:cNvSpPr/>
              <p:nvPr/>
            </p:nvSpPr>
            <p:spPr>
              <a:xfrm>
                <a:off x="4638675" y="1000125"/>
                <a:ext cx="1314600" cy="3619500"/>
              </a:xfrm>
              <a:prstGeom prst="roundRect">
                <a:avLst>
                  <a:gd name="adj" fmla="val 7246"/>
                </a:avLst>
              </a:prstGeom>
              <a:solidFill>
                <a:srgbClr val="6B2389"/>
              </a:solidFill>
              <a:ln w="23825" cap="flat" cmpd="sng">
                <a:solidFill>
                  <a:srgbClr val="00BFFC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1" name="Google Shape;301;p11"/>
              <p:cNvSpPr txBox="1"/>
              <p:nvPr/>
            </p:nvSpPr>
            <p:spPr>
              <a:xfrm>
                <a:off x="4638675" y="1000125"/>
                <a:ext cx="1314600" cy="3619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5250" tIns="142875" rIns="95250" bIns="190500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750" b="0">
                    <a:solidFill>
                      <a:srgbClr val="1E0633"/>
                    </a:solidFill>
                    <a:highlight>
                      <a:srgbClr val="00BFFC"/>
                    </a:highlight>
                    <a:latin typeface="Calibri"/>
                    <a:ea typeface="Calibri"/>
                    <a:cs typeface="Calibri"/>
                    <a:sym typeface="Calibri"/>
                  </a:rPr>
                  <a:t>★ POPULAR</a:t>
                </a:r>
                <a:endParaRPr sz="750" b="0">
                  <a:solidFill>
                    <a:srgbClr val="1E0633"/>
                  </a:solidFill>
                  <a:highlight>
                    <a:srgbClr val="00BFFC"/>
                  </a:highlight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lvl="0" indent="0" algn="ctr" rtl="0"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lang="en-US" sz="1000" b="1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PRO</a:t>
                </a:r>
                <a:endParaRPr sz="1000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lvl="0" indent="0" algn="ctr" rtl="0">
                  <a:spcBef>
                    <a:spcPts val="225"/>
                  </a:spcBef>
                  <a:spcAft>
                    <a:spcPts val="0"/>
                  </a:spcAft>
                  <a:buNone/>
                </a:pPr>
                <a:r>
                  <a:rPr lang="en-US" sz="2600" b="0">
                    <a:solidFill>
                      <a:srgbClr val="00BFFC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$1,362</a:t>
                </a:r>
                <a:endParaRPr sz="2600" b="0">
                  <a:solidFill>
                    <a:srgbClr val="00BFF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850">
                    <a:solidFill>
                      <a:srgbClr val="DDD0EE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USD/mes</a:t>
                </a:r>
                <a:endParaRPr sz="850">
                  <a:solidFill>
                    <a:srgbClr val="DDD0EE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lvl="0" indent="0" algn="ctr" rtl="0">
                  <a:spcBef>
                    <a:spcPts val="750"/>
                  </a:spcBef>
                  <a:spcAft>
                    <a:spcPts val="0"/>
                  </a:spcAft>
                  <a:buNone/>
                </a:pPr>
                <a:r>
                  <a:rPr lang="en-US" sz="950" b="1">
                    <a:solidFill>
                      <a:srgbClr val="DDD0EE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💬 Chat IA</a:t>
                </a:r>
                <a:endParaRPr sz="950" b="1">
                  <a:solidFill>
                    <a:srgbClr val="DDD0EE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lvl="0" indent="0" algn="ctr" rtl="0">
                  <a:spcBef>
                    <a:spcPts val="150"/>
                  </a:spcBef>
                  <a:spcAft>
                    <a:spcPts val="0"/>
                  </a:spcAft>
                  <a:buNone/>
                </a:pPr>
                <a:r>
                  <a:rPr lang="en-US" sz="1150" b="1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50,000 msg</a:t>
                </a:r>
                <a:endParaRPr sz="1150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lvl="0" indent="0" algn="ctr" rtl="0"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lang="en-US" sz="950" b="1">
                    <a:solidFill>
                      <a:srgbClr val="DDD0EE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🎙️ Voice IA</a:t>
                </a:r>
                <a:endParaRPr sz="950" b="1">
                  <a:solidFill>
                    <a:srgbClr val="DDD0EE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lvl="0" indent="0" algn="ctr" rtl="0">
                  <a:spcBef>
                    <a:spcPts val="150"/>
                  </a:spcBef>
                  <a:spcAft>
                    <a:spcPts val="0"/>
                  </a:spcAft>
                  <a:buNone/>
                </a:pPr>
                <a:r>
                  <a:rPr lang="en-US" sz="1150" b="1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13,000 min</a:t>
                </a:r>
                <a:endParaRPr sz="1150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02" name="Google Shape;302;p11"/>
            <p:cNvGrpSpPr/>
            <p:nvPr/>
          </p:nvGrpSpPr>
          <p:grpSpPr>
            <a:xfrm>
              <a:off x="6086475" y="1095375"/>
              <a:ext cx="1314600" cy="3524400"/>
              <a:chOff x="6086475" y="1095375"/>
              <a:chExt cx="1314600" cy="3524400"/>
            </a:xfrm>
          </p:grpSpPr>
          <p:sp>
            <p:nvSpPr>
              <p:cNvPr id="303" name="Google Shape;303;p11"/>
              <p:cNvSpPr/>
              <p:nvPr/>
            </p:nvSpPr>
            <p:spPr>
              <a:xfrm>
                <a:off x="6086475" y="1095375"/>
                <a:ext cx="1314600" cy="3524400"/>
              </a:xfrm>
              <a:prstGeom prst="roundRect">
                <a:avLst>
                  <a:gd name="adj" fmla="val 7246"/>
                </a:avLst>
              </a:prstGeom>
              <a:solidFill>
                <a:srgbClr val="25093D"/>
              </a:solidFill>
              <a:ln w="14300" cap="flat" cmpd="sng">
                <a:solidFill>
                  <a:srgbClr val="4B1E6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4" name="Google Shape;304;p11"/>
              <p:cNvSpPr txBox="1"/>
              <p:nvPr/>
            </p:nvSpPr>
            <p:spPr>
              <a:xfrm>
                <a:off x="6086475" y="1095375"/>
                <a:ext cx="1314600" cy="3524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5250" tIns="190500" rIns="95250" bIns="190500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 b="1">
                    <a:solidFill>
                      <a:srgbClr val="BBAADD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CORPORATE</a:t>
                </a:r>
                <a:endParaRPr sz="1000" b="1">
                  <a:solidFill>
                    <a:srgbClr val="BBAADD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lvl="0" indent="0" algn="ctr" rtl="0">
                  <a:spcBef>
                    <a:spcPts val="375"/>
                  </a:spcBef>
                  <a:spcAft>
                    <a:spcPts val="0"/>
                  </a:spcAft>
                  <a:buNone/>
                </a:pPr>
                <a:r>
                  <a:rPr lang="en-US" sz="2400" b="1">
                    <a:solidFill>
                      <a:srgbClr val="00BFFC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$2,004</a:t>
                </a:r>
                <a:endParaRPr sz="2400" b="1">
                  <a:solidFill>
                    <a:srgbClr val="00BFF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850">
                    <a:solidFill>
                      <a:srgbClr val="A592C4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USD/mes</a:t>
                </a:r>
                <a:endParaRPr sz="850">
                  <a:solidFill>
                    <a:srgbClr val="A592C4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lvl="0" indent="0" algn="ctr" rtl="0">
                  <a:spcBef>
                    <a:spcPts val="750"/>
                  </a:spcBef>
                  <a:spcAft>
                    <a:spcPts val="0"/>
                  </a:spcAft>
                  <a:buNone/>
                </a:pPr>
                <a:r>
                  <a:rPr lang="en-US" sz="950" b="1">
                    <a:solidFill>
                      <a:srgbClr val="A592C4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💬 Chat IA</a:t>
                </a:r>
                <a:endParaRPr sz="950" b="1">
                  <a:solidFill>
                    <a:srgbClr val="A592C4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lvl="0" indent="0" algn="ctr" rtl="0">
                  <a:spcBef>
                    <a:spcPts val="150"/>
                  </a:spcBef>
                  <a:spcAft>
                    <a:spcPts val="0"/>
                  </a:spcAft>
                  <a:buNone/>
                </a:pPr>
                <a:r>
                  <a:rPr lang="en-US" sz="1100" b="1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75,000 msg</a:t>
                </a:r>
                <a:endParaRPr sz="1100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lvl="0" indent="0" algn="ctr" rtl="0"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lang="en-US" sz="950" b="1">
                    <a:solidFill>
                      <a:srgbClr val="A592C4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🎙️ Voice IA</a:t>
                </a:r>
                <a:endParaRPr sz="950" b="1">
                  <a:solidFill>
                    <a:srgbClr val="A592C4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lvl="0" indent="0" algn="ctr" rtl="0">
                  <a:spcBef>
                    <a:spcPts val="150"/>
                  </a:spcBef>
                  <a:spcAft>
                    <a:spcPts val="0"/>
                  </a:spcAft>
                  <a:buNone/>
                </a:pPr>
                <a:r>
                  <a:rPr lang="en-US" sz="1100" b="1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19,035 min</a:t>
                </a:r>
                <a:endParaRPr sz="1100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05" name="Google Shape;305;p11"/>
            <p:cNvGrpSpPr/>
            <p:nvPr/>
          </p:nvGrpSpPr>
          <p:grpSpPr>
            <a:xfrm>
              <a:off x="7534275" y="1095375"/>
              <a:ext cx="1314600" cy="3524400"/>
              <a:chOff x="7534275" y="1095375"/>
              <a:chExt cx="1314600" cy="3524400"/>
            </a:xfrm>
          </p:grpSpPr>
          <p:sp>
            <p:nvSpPr>
              <p:cNvPr id="306" name="Google Shape;306;p11"/>
              <p:cNvSpPr/>
              <p:nvPr/>
            </p:nvSpPr>
            <p:spPr>
              <a:xfrm>
                <a:off x="7534275" y="1095375"/>
                <a:ext cx="1314600" cy="3524400"/>
              </a:xfrm>
              <a:prstGeom prst="roundRect">
                <a:avLst>
                  <a:gd name="adj" fmla="val 7246"/>
                </a:avLst>
              </a:prstGeom>
              <a:solidFill>
                <a:srgbClr val="25093D"/>
              </a:solidFill>
              <a:ln w="14300" cap="flat" cmpd="sng">
                <a:solidFill>
                  <a:srgbClr val="4B1E6D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0" tIns="0" rIns="0" bIns="0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7" name="Google Shape;307;p11"/>
              <p:cNvSpPr txBox="1"/>
              <p:nvPr/>
            </p:nvSpPr>
            <p:spPr>
              <a:xfrm>
                <a:off x="7534275" y="1095375"/>
                <a:ext cx="1314600" cy="35244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5250" tIns="190500" rIns="95250" bIns="190500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1000" b="1">
                    <a:solidFill>
                      <a:srgbClr val="BBAADD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ENTERPRISE</a:t>
                </a:r>
                <a:endParaRPr sz="1000" b="1">
                  <a:solidFill>
                    <a:srgbClr val="BBAADD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lvl="0" indent="0" algn="ctr" rtl="0">
                  <a:spcBef>
                    <a:spcPts val="375"/>
                  </a:spcBef>
                  <a:spcAft>
                    <a:spcPts val="0"/>
                  </a:spcAft>
                  <a:buNone/>
                </a:pPr>
                <a:r>
                  <a:rPr lang="en-US" sz="2400" b="1">
                    <a:solidFill>
                      <a:srgbClr val="00BFFC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$2,620</a:t>
                </a:r>
                <a:endParaRPr sz="2400" b="1">
                  <a:solidFill>
                    <a:srgbClr val="00BFFC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US" sz="850">
                    <a:solidFill>
                      <a:srgbClr val="A592C4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USD/mes</a:t>
                </a:r>
                <a:endParaRPr sz="850">
                  <a:solidFill>
                    <a:srgbClr val="A592C4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lvl="0" indent="0" algn="ctr" rtl="0">
                  <a:spcBef>
                    <a:spcPts val="750"/>
                  </a:spcBef>
                  <a:spcAft>
                    <a:spcPts val="0"/>
                  </a:spcAft>
                  <a:buNone/>
                </a:pPr>
                <a:r>
                  <a:rPr lang="en-US" sz="950" b="1">
                    <a:solidFill>
                      <a:srgbClr val="A592C4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💬 Chat IA</a:t>
                </a:r>
                <a:endParaRPr sz="950" b="1">
                  <a:solidFill>
                    <a:srgbClr val="A592C4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lvl="0" indent="0" algn="ctr" rtl="0">
                  <a:spcBef>
                    <a:spcPts val="150"/>
                  </a:spcBef>
                  <a:spcAft>
                    <a:spcPts val="0"/>
                  </a:spcAft>
                  <a:buNone/>
                </a:pPr>
                <a:r>
                  <a:rPr lang="en-US" sz="1100" b="1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100,000 msg</a:t>
                </a:r>
                <a:endParaRPr sz="1100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lvl="0" indent="0" algn="ctr" rtl="0">
                  <a:spcBef>
                    <a:spcPts val="600"/>
                  </a:spcBef>
                  <a:spcAft>
                    <a:spcPts val="0"/>
                  </a:spcAft>
                  <a:buNone/>
                </a:pPr>
                <a:r>
                  <a:rPr lang="en-US" sz="950" b="1">
                    <a:solidFill>
                      <a:srgbClr val="A592C4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🎙️ Voice IA</a:t>
                </a:r>
                <a:endParaRPr sz="950" b="1">
                  <a:solidFill>
                    <a:srgbClr val="A592C4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  <a:p>
                <a:pPr marL="0" lvl="0" indent="0" algn="ctr" rtl="0">
                  <a:spcBef>
                    <a:spcPts val="150"/>
                  </a:spcBef>
                  <a:spcAft>
                    <a:spcPts val="0"/>
                  </a:spcAft>
                  <a:buNone/>
                </a:pPr>
                <a:r>
                  <a:rPr lang="en-US" sz="1100" b="1">
                    <a:solidFill>
                      <a:srgbClr val="FFFFFF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24,327 min</a:t>
                </a:r>
                <a:endParaRPr sz="1100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308" name="Google Shape;308;p11"/>
          <p:cNvSpPr txBox="1"/>
          <p:nvPr/>
        </p:nvSpPr>
        <p:spPr>
          <a:xfrm>
            <a:off x="274320" y="4828032"/>
            <a:ext cx="8595300" cy="20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998BAA"/>
              </a:buClr>
              <a:buSzPts val="900"/>
              <a:buFont typeface="Calibri"/>
              <a:buNone/>
            </a:pPr>
            <a:r>
              <a:rPr lang="en-US" sz="900">
                <a:solidFill>
                  <a:srgbClr val="998BAA"/>
                </a:solidFill>
                <a:latin typeface="Calibri"/>
                <a:ea typeface="Calibri"/>
                <a:cs typeface="Calibri"/>
                <a:sym typeface="Calibri"/>
              </a:rPr>
              <a:t>Desarrollo a demanda: US$65/hora  ·  Puedes combinar Chat IA + Voice IA libremente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11"/>
          <p:cNvSpPr/>
          <p:nvPr/>
        </p:nvSpPr>
        <p:spPr>
          <a:xfrm>
            <a:off x="7524750" y="762000"/>
            <a:ext cx="1333500" cy="266700"/>
          </a:xfrm>
          <a:prstGeom prst="roundRect">
            <a:avLst>
              <a:gd name="adj" fmla="val 14285"/>
            </a:avLst>
          </a:prstGeom>
          <a:solidFill>
            <a:srgbClr val="9B30B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11"/>
          <p:cNvSpPr txBox="1"/>
          <p:nvPr/>
        </p:nvSpPr>
        <p:spPr>
          <a:xfrm>
            <a:off x="7524750" y="762000"/>
            <a:ext cx="13335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Precios en USD</a:t>
            </a:r>
            <a:endParaRPr sz="95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1" name="Google Shape;311;p11" descr="/sessions/keen-great-ramanujan/mnt/outputs/beagentia_assets/BeAgentIA_Enterprise_USD_image-1-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91997" y="151959"/>
            <a:ext cx="1177680" cy="38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0633"/>
        </a:solidFill>
        <a:effectLst/>
      </p:bgPr>
    </p:bg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2"/>
          <p:cNvSpPr/>
          <p:nvPr/>
        </p:nvSpPr>
        <p:spPr>
          <a:xfrm>
            <a:off x="0" y="0"/>
            <a:ext cx="9144000" cy="685800"/>
          </a:xfrm>
          <a:prstGeom prst="rect">
            <a:avLst/>
          </a:prstGeom>
          <a:solidFill>
            <a:srgbClr val="1E0633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8" name="Google Shape;318;p12"/>
          <p:cNvSpPr/>
          <p:nvPr/>
        </p:nvSpPr>
        <p:spPr>
          <a:xfrm>
            <a:off x="0" y="0"/>
            <a:ext cx="95400" cy="685800"/>
          </a:xfrm>
          <a:prstGeom prst="rect">
            <a:avLst/>
          </a:prstGeom>
          <a:solidFill>
            <a:srgbClr val="00BFFC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p12"/>
          <p:cNvSpPr txBox="1"/>
          <p:nvPr/>
        </p:nvSpPr>
        <p:spPr>
          <a:xfrm>
            <a:off x="285750" y="0"/>
            <a:ext cx="571500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Planes y Precios</a:t>
            </a:r>
            <a:endParaRPr sz="24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12"/>
          <p:cNvSpPr txBox="1"/>
          <p:nvPr/>
        </p:nvSpPr>
        <p:spPr>
          <a:xfrm>
            <a:off x="285750" y="762000"/>
            <a:ext cx="6667500" cy="28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BBAADD"/>
                </a:solidFill>
                <a:latin typeface="Calibri"/>
                <a:ea typeface="Calibri"/>
                <a:cs typeface="Calibri"/>
                <a:sym typeface="Calibri"/>
              </a:rPr>
              <a:t>Chat IA · Voice IA · Consumo flexible — usa tu capacidad como necesites</a:t>
            </a:r>
            <a:endParaRPr sz="1200">
              <a:solidFill>
                <a:srgbClr val="BBAAD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12"/>
          <p:cNvSpPr/>
          <p:nvPr/>
        </p:nvSpPr>
        <p:spPr>
          <a:xfrm>
            <a:off x="7524750" y="762000"/>
            <a:ext cx="1333500" cy="266700"/>
          </a:xfrm>
          <a:prstGeom prst="roundRect">
            <a:avLst>
              <a:gd name="adj" fmla="val 14285"/>
            </a:avLst>
          </a:prstGeom>
          <a:solidFill>
            <a:srgbClr val="9B30B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12"/>
          <p:cNvSpPr txBox="1"/>
          <p:nvPr/>
        </p:nvSpPr>
        <p:spPr>
          <a:xfrm>
            <a:off x="7524750" y="762000"/>
            <a:ext cx="13335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Precios en COP</a:t>
            </a:r>
            <a:endParaRPr sz="95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23" name="Google Shape;323;p12"/>
          <p:cNvGrpSpPr/>
          <p:nvPr/>
        </p:nvGrpSpPr>
        <p:grpSpPr>
          <a:xfrm>
            <a:off x="285750" y="1190625"/>
            <a:ext cx="1333500" cy="3429000"/>
            <a:chOff x="285750" y="1190625"/>
            <a:chExt cx="1333500" cy="3429000"/>
          </a:xfrm>
        </p:grpSpPr>
        <p:sp>
          <p:nvSpPr>
            <p:cNvPr id="324" name="Google Shape;324;p12"/>
            <p:cNvSpPr/>
            <p:nvPr/>
          </p:nvSpPr>
          <p:spPr>
            <a:xfrm>
              <a:off x="285750" y="1190625"/>
              <a:ext cx="1333500" cy="3429000"/>
            </a:xfrm>
            <a:prstGeom prst="roundRect">
              <a:avLst>
                <a:gd name="adj" fmla="val 7142"/>
              </a:avLst>
            </a:prstGeom>
            <a:solidFill>
              <a:srgbClr val="25093D"/>
            </a:solidFill>
            <a:ln w="14300" cap="flat" cmpd="sng">
              <a:solidFill>
                <a:srgbClr val="4B1E6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12"/>
            <p:cNvSpPr txBox="1"/>
            <p:nvPr/>
          </p:nvSpPr>
          <p:spPr>
            <a:xfrm>
              <a:off x="285750" y="1190625"/>
              <a:ext cx="1333500" cy="3429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5250" tIns="142875" rIns="95250" bIns="1428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>
                  <a:solidFill>
                    <a:srgbClr val="BBAADD"/>
                  </a:solidFill>
                  <a:latin typeface="Calibri"/>
                  <a:ea typeface="Calibri"/>
                  <a:cs typeface="Calibri"/>
                  <a:sym typeface="Calibri"/>
                </a:rPr>
                <a:t>ESSENTIAL</a:t>
              </a:r>
              <a:endParaRPr sz="1000" b="1">
                <a:solidFill>
                  <a:srgbClr val="BBAADD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ctr" rtl="0">
                <a:spcBef>
                  <a:spcPts val="375"/>
                </a:spcBef>
                <a:spcAft>
                  <a:spcPts val="0"/>
                </a:spcAft>
                <a:buNone/>
              </a:pPr>
              <a:r>
                <a:rPr lang="en-US" sz="1800" b="1">
                  <a:solidFill>
                    <a:srgbClr val="00BFFC"/>
                  </a:solidFill>
                  <a:latin typeface="Calibri"/>
                  <a:ea typeface="Calibri"/>
                  <a:cs typeface="Calibri"/>
                  <a:sym typeface="Calibri"/>
                </a:rPr>
                <a:t>$1.156.000</a:t>
              </a:r>
              <a:endParaRPr sz="1800" b="1">
                <a:solidFill>
                  <a:srgbClr val="00BFFC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50">
                  <a:solidFill>
                    <a:srgbClr val="A592C4"/>
                  </a:solidFill>
                  <a:latin typeface="Calibri"/>
                  <a:ea typeface="Calibri"/>
                  <a:cs typeface="Calibri"/>
                  <a:sym typeface="Calibri"/>
                </a:rPr>
                <a:t>COP/mes</a:t>
              </a:r>
              <a:endParaRPr sz="850">
                <a:solidFill>
                  <a:srgbClr val="A592C4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ctr" rtl="0">
                <a:spcBef>
                  <a:spcPts val="1125"/>
                </a:spcBef>
                <a:spcAft>
                  <a:spcPts val="0"/>
                </a:spcAft>
                <a:buNone/>
              </a:pPr>
              <a:r>
                <a:rPr lang="en-US" sz="950" b="1">
                  <a:solidFill>
                    <a:srgbClr val="A592C4"/>
                  </a:solidFill>
                  <a:latin typeface="Calibri"/>
                  <a:ea typeface="Calibri"/>
                  <a:cs typeface="Calibri"/>
                  <a:sym typeface="Calibri"/>
                </a:rPr>
                <a:t>💬 Chat IA</a:t>
              </a:r>
              <a:endParaRPr sz="950" b="1">
                <a:solidFill>
                  <a:srgbClr val="A592C4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ctr" rtl="0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lang="en-US" sz="1150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10,000 msg</a:t>
              </a:r>
              <a:endParaRPr sz="115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ctr" rtl="0">
                <a:spcBef>
                  <a:spcPts val="1125"/>
                </a:spcBef>
                <a:spcAft>
                  <a:spcPts val="0"/>
                </a:spcAft>
                <a:buNone/>
              </a:pPr>
              <a:r>
                <a:rPr lang="en-US" sz="950" b="1">
                  <a:solidFill>
                    <a:srgbClr val="A592C4"/>
                  </a:solidFill>
                  <a:latin typeface="Calibri"/>
                  <a:ea typeface="Calibri"/>
                  <a:cs typeface="Calibri"/>
                  <a:sym typeface="Calibri"/>
                </a:rPr>
                <a:t>🎙️ Voice IA</a:t>
              </a:r>
              <a:endParaRPr sz="950" b="1">
                <a:solidFill>
                  <a:srgbClr val="A592C4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ctr" rtl="0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lang="en-US" sz="1150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2,971 min</a:t>
              </a:r>
              <a:endParaRPr sz="115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26" name="Google Shape;326;p12"/>
          <p:cNvGrpSpPr/>
          <p:nvPr/>
        </p:nvGrpSpPr>
        <p:grpSpPr>
          <a:xfrm>
            <a:off x="1733550" y="1190625"/>
            <a:ext cx="1333500" cy="3429000"/>
            <a:chOff x="1733550" y="1190625"/>
            <a:chExt cx="1333500" cy="3429000"/>
          </a:xfrm>
        </p:grpSpPr>
        <p:sp>
          <p:nvSpPr>
            <p:cNvPr id="327" name="Google Shape;327;p12"/>
            <p:cNvSpPr/>
            <p:nvPr/>
          </p:nvSpPr>
          <p:spPr>
            <a:xfrm>
              <a:off x="1733550" y="1190625"/>
              <a:ext cx="1333500" cy="3429000"/>
            </a:xfrm>
            <a:prstGeom prst="roundRect">
              <a:avLst>
                <a:gd name="adj" fmla="val 7142"/>
              </a:avLst>
            </a:prstGeom>
            <a:solidFill>
              <a:srgbClr val="25093D"/>
            </a:solidFill>
            <a:ln w="14300" cap="flat" cmpd="sng">
              <a:solidFill>
                <a:srgbClr val="4B1E6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12"/>
            <p:cNvSpPr txBox="1"/>
            <p:nvPr/>
          </p:nvSpPr>
          <p:spPr>
            <a:xfrm>
              <a:off x="1733550" y="1190625"/>
              <a:ext cx="1333500" cy="3429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5250" tIns="142875" rIns="95250" bIns="1428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>
                  <a:solidFill>
                    <a:srgbClr val="BBAADD"/>
                  </a:solidFill>
                  <a:latin typeface="Calibri"/>
                  <a:ea typeface="Calibri"/>
                  <a:cs typeface="Calibri"/>
                  <a:sym typeface="Calibri"/>
                </a:rPr>
                <a:t>GROWTH</a:t>
              </a:r>
              <a:endParaRPr sz="1000" b="1">
                <a:solidFill>
                  <a:srgbClr val="BBAADD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ctr" rtl="0">
                <a:spcBef>
                  <a:spcPts val="375"/>
                </a:spcBef>
                <a:spcAft>
                  <a:spcPts val="0"/>
                </a:spcAft>
                <a:buNone/>
              </a:pPr>
              <a:r>
                <a:rPr lang="en-US" sz="1800" b="1">
                  <a:solidFill>
                    <a:srgbClr val="00BFFC"/>
                  </a:solidFill>
                  <a:latin typeface="Calibri"/>
                  <a:ea typeface="Calibri"/>
                  <a:cs typeface="Calibri"/>
                  <a:sym typeface="Calibri"/>
                </a:rPr>
                <a:t>$2.268.000</a:t>
              </a:r>
              <a:endParaRPr sz="1800" b="1">
                <a:solidFill>
                  <a:srgbClr val="00BFFC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50">
                  <a:solidFill>
                    <a:srgbClr val="A592C4"/>
                  </a:solidFill>
                  <a:latin typeface="Calibri"/>
                  <a:ea typeface="Calibri"/>
                  <a:cs typeface="Calibri"/>
                  <a:sym typeface="Calibri"/>
                </a:rPr>
                <a:t>COP/mes</a:t>
              </a:r>
              <a:endParaRPr sz="850">
                <a:solidFill>
                  <a:srgbClr val="A592C4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ctr" rtl="0">
                <a:spcBef>
                  <a:spcPts val="1125"/>
                </a:spcBef>
                <a:spcAft>
                  <a:spcPts val="0"/>
                </a:spcAft>
                <a:buNone/>
              </a:pPr>
              <a:r>
                <a:rPr lang="en-US" sz="950" b="1">
                  <a:solidFill>
                    <a:srgbClr val="A592C4"/>
                  </a:solidFill>
                  <a:latin typeface="Calibri"/>
                  <a:ea typeface="Calibri"/>
                  <a:cs typeface="Calibri"/>
                  <a:sym typeface="Calibri"/>
                </a:rPr>
                <a:t>💬 Chat IA</a:t>
              </a:r>
              <a:endParaRPr sz="950" b="1">
                <a:solidFill>
                  <a:srgbClr val="A592C4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ctr" rtl="0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lang="en-US" sz="1150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20,000 msg</a:t>
              </a:r>
              <a:endParaRPr sz="115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ctr" rtl="0">
                <a:spcBef>
                  <a:spcPts val="1125"/>
                </a:spcBef>
                <a:spcAft>
                  <a:spcPts val="0"/>
                </a:spcAft>
                <a:buNone/>
              </a:pPr>
              <a:r>
                <a:rPr lang="en-US" sz="950" b="1">
                  <a:solidFill>
                    <a:srgbClr val="A592C4"/>
                  </a:solidFill>
                  <a:latin typeface="Calibri"/>
                  <a:ea typeface="Calibri"/>
                  <a:cs typeface="Calibri"/>
                  <a:sym typeface="Calibri"/>
                </a:rPr>
                <a:t>🎙️ Voice IA</a:t>
              </a:r>
              <a:endParaRPr sz="950" b="1">
                <a:solidFill>
                  <a:srgbClr val="A592C4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ctr" rtl="0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lang="en-US" sz="1150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5,571 min</a:t>
              </a:r>
              <a:endParaRPr sz="115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29" name="Google Shape;329;p12"/>
          <p:cNvGrpSpPr/>
          <p:nvPr/>
        </p:nvGrpSpPr>
        <p:grpSpPr>
          <a:xfrm>
            <a:off x="3181350" y="1190625"/>
            <a:ext cx="1333500" cy="3429000"/>
            <a:chOff x="3181350" y="1190625"/>
            <a:chExt cx="1333500" cy="3429000"/>
          </a:xfrm>
        </p:grpSpPr>
        <p:sp>
          <p:nvSpPr>
            <p:cNvPr id="330" name="Google Shape;330;p12"/>
            <p:cNvSpPr/>
            <p:nvPr/>
          </p:nvSpPr>
          <p:spPr>
            <a:xfrm>
              <a:off x="3181350" y="1190625"/>
              <a:ext cx="1333500" cy="3429000"/>
            </a:xfrm>
            <a:prstGeom prst="roundRect">
              <a:avLst>
                <a:gd name="adj" fmla="val 7142"/>
              </a:avLst>
            </a:prstGeom>
            <a:solidFill>
              <a:srgbClr val="25093D"/>
            </a:solidFill>
            <a:ln w="14300" cap="flat" cmpd="sng">
              <a:solidFill>
                <a:srgbClr val="4B1E6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12"/>
            <p:cNvSpPr txBox="1"/>
            <p:nvPr/>
          </p:nvSpPr>
          <p:spPr>
            <a:xfrm>
              <a:off x="3181350" y="1190625"/>
              <a:ext cx="1333500" cy="3429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5250" tIns="142875" rIns="95250" bIns="1428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>
                  <a:solidFill>
                    <a:srgbClr val="BBAADD"/>
                  </a:solidFill>
                  <a:latin typeface="Calibri"/>
                  <a:ea typeface="Calibri"/>
                  <a:cs typeface="Calibri"/>
                  <a:sym typeface="Calibri"/>
                </a:rPr>
                <a:t>BUSINESS</a:t>
              </a:r>
              <a:endParaRPr sz="1000" b="1">
                <a:solidFill>
                  <a:srgbClr val="BBAADD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ctr" rtl="0">
                <a:spcBef>
                  <a:spcPts val="375"/>
                </a:spcBef>
                <a:spcAft>
                  <a:spcPts val="0"/>
                </a:spcAft>
                <a:buNone/>
              </a:pPr>
              <a:r>
                <a:rPr lang="en-US" sz="1800" b="1">
                  <a:solidFill>
                    <a:srgbClr val="00BFFC"/>
                  </a:solidFill>
                  <a:latin typeface="Calibri"/>
                  <a:ea typeface="Calibri"/>
                  <a:cs typeface="Calibri"/>
                  <a:sym typeface="Calibri"/>
                </a:rPr>
                <a:t>$3.336.000</a:t>
              </a:r>
              <a:endParaRPr sz="1800" b="1">
                <a:solidFill>
                  <a:srgbClr val="00BFFC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50">
                  <a:solidFill>
                    <a:srgbClr val="A592C4"/>
                  </a:solidFill>
                  <a:latin typeface="Calibri"/>
                  <a:ea typeface="Calibri"/>
                  <a:cs typeface="Calibri"/>
                  <a:sym typeface="Calibri"/>
                </a:rPr>
                <a:t>COP/mes</a:t>
              </a:r>
              <a:endParaRPr sz="850">
                <a:solidFill>
                  <a:srgbClr val="A592C4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ctr" rtl="0">
                <a:spcBef>
                  <a:spcPts val="1125"/>
                </a:spcBef>
                <a:spcAft>
                  <a:spcPts val="0"/>
                </a:spcAft>
                <a:buNone/>
              </a:pPr>
              <a:r>
                <a:rPr lang="en-US" sz="950" b="1">
                  <a:solidFill>
                    <a:srgbClr val="A592C4"/>
                  </a:solidFill>
                  <a:latin typeface="Calibri"/>
                  <a:ea typeface="Calibri"/>
                  <a:cs typeface="Calibri"/>
                  <a:sym typeface="Calibri"/>
                </a:rPr>
                <a:t>💬 Chat IA</a:t>
              </a:r>
              <a:endParaRPr sz="950" b="1">
                <a:solidFill>
                  <a:srgbClr val="A592C4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ctr" rtl="0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lang="en-US" sz="1150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30,000 msg</a:t>
              </a:r>
              <a:endParaRPr sz="115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ctr" rtl="0">
                <a:spcBef>
                  <a:spcPts val="1125"/>
                </a:spcBef>
                <a:spcAft>
                  <a:spcPts val="0"/>
                </a:spcAft>
                <a:buNone/>
              </a:pPr>
              <a:r>
                <a:rPr lang="en-US" sz="950" b="1">
                  <a:solidFill>
                    <a:srgbClr val="A592C4"/>
                  </a:solidFill>
                  <a:latin typeface="Calibri"/>
                  <a:ea typeface="Calibri"/>
                  <a:cs typeface="Calibri"/>
                  <a:sym typeface="Calibri"/>
                </a:rPr>
                <a:t>🎙️ Voice IA</a:t>
              </a:r>
              <a:endParaRPr sz="950" b="1">
                <a:solidFill>
                  <a:srgbClr val="A592C4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ctr" rtl="0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lang="en-US" sz="1150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8,078 min</a:t>
              </a:r>
              <a:endParaRPr sz="115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32" name="Google Shape;332;p12"/>
          <p:cNvGrpSpPr/>
          <p:nvPr/>
        </p:nvGrpSpPr>
        <p:grpSpPr>
          <a:xfrm>
            <a:off x="4610100" y="1095375"/>
            <a:ext cx="1371600" cy="3581400"/>
            <a:chOff x="4610100" y="1095375"/>
            <a:chExt cx="1371600" cy="3581400"/>
          </a:xfrm>
        </p:grpSpPr>
        <p:sp>
          <p:nvSpPr>
            <p:cNvPr id="333" name="Google Shape;333;p12"/>
            <p:cNvSpPr/>
            <p:nvPr/>
          </p:nvSpPr>
          <p:spPr>
            <a:xfrm>
              <a:off x="4610100" y="1095375"/>
              <a:ext cx="1371600" cy="3581400"/>
            </a:xfrm>
            <a:prstGeom prst="roundRect">
              <a:avLst>
                <a:gd name="adj" fmla="val 8333"/>
              </a:avLst>
            </a:prstGeom>
            <a:solidFill>
              <a:srgbClr val="6B2389"/>
            </a:solidFill>
            <a:ln w="23825" cap="flat" cmpd="sng">
              <a:solidFill>
                <a:srgbClr val="00BFF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12"/>
            <p:cNvSpPr txBox="1"/>
            <p:nvPr/>
          </p:nvSpPr>
          <p:spPr>
            <a:xfrm>
              <a:off x="4610100" y="1095375"/>
              <a:ext cx="1371600" cy="3581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5250" tIns="142875" rIns="95250" bIns="1428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00" b="0">
                  <a:solidFill>
                    <a:srgbClr val="00BFFC"/>
                  </a:solidFill>
                  <a:latin typeface="Calibri"/>
                  <a:ea typeface="Calibri"/>
                  <a:cs typeface="Calibri"/>
                  <a:sym typeface="Calibri"/>
                </a:rPr>
                <a:t>★ POPULAR</a:t>
              </a:r>
              <a:endParaRPr sz="800" b="0">
                <a:solidFill>
                  <a:srgbClr val="00BFFC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ctr" rtl="0">
                <a:spcBef>
                  <a:spcPts val="300"/>
                </a:spcBef>
                <a:spcAft>
                  <a:spcPts val="0"/>
                </a:spcAft>
                <a:buNone/>
              </a:pPr>
              <a:r>
                <a:rPr lang="en-US" sz="1100" b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PROFESSIONAL</a:t>
              </a:r>
              <a:endParaRPr sz="1100" b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ctr" rtl="0">
                <a:spcBef>
                  <a:spcPts val="375"/>
                </a:spcBef>
                <a:spcAft>
                  <a:spcPts val="0"/>
                </a:spcAft>
                <a:buNone/>
              </a:pPr>
              <a:r>
                <a:rPr lang="en-US" sz="1900" b="0">
                  <a:solidFill>
                    <a:srgbClr val="00BFFC"/>
                  </a:solidFill>
                  <a:latin typeface="Calibri"/>
                  <a:ea typeface="Calibri"/>
                  <a:cs typeface="Calibri"/>
                  <a:sym typeface="Calibri"/>
                </a:rPr>
                <a:t>$5.448.000</a:t>
              </a:r>
              <a:endParaRPr sz="1900" b="0">
                <a:solidFill>
                  <a:srgbClr val="00BFFC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50">
                  <a:solidFill>
                    <a:srgbClr val="DDD0EE"/>
                  </a:solidFill>
                  <a:latin typeface="Calibri"/>
                  <a:ea typeface="Calibri"/>
                  <a:cs typeface="Calibri"/>
                  <a:sym typeface="Calibri"/>
                </a:rPr>
                <a:t>COP/mes</a:t>
              </a:r>
              <a:endParaRPr sz="850">
                <a:solidFill>
                  <a:srgbClr val="DDD0EE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ctr" rtl="0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lang="en-US" sz="950" b="1">
                  <a:solidFill>
                    <a:srgbClr val="DDD0EE"/>
                  </a:solidFill>
                  <a:latin typeface="Calibri"/>
                  <a:ea typeface="Calibri"/>
                  <a:cs typeface="Calibri"/>
                  <a:sym typeface="Calibri"/>
                </a:rPr>
                <a:t>💬 Chat IA</a:t>
              </a:r>
              <a:endParaRPr sz="950" b="1">
                <a:solidFill>
                  <a:srgbClr val="DDD0EE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ctr" rtl="0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50,000 msg</a:t>
              </a:r>
              <a:endParaRPr sz="12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ctr" rtl="0">
                <a:spcBef>
                  <a:spcPts val="900"/>
                </a:spcBef>
                <a:spcAft>
                  <a:spcPts val="0"/>
                </a:spcAft>
                <a:buNone/>
              </a:pPr>
              <a:r>
                <a:rPr lang="en-US" sz="950" b="1">
                  <a:solidFill>
                    <a:srgbClr val="DDD0EE"/>
                  </a:solidFill>
                  <a:latin typeface="Calibri"/>
                  <a:ea typeface="Calibri"/>
                  <a:cs typeface="Calibri"/>
                  <a:sym typeface="Calibri"/>
                </a:rPr>
                <a:t>🎙️ Voice IA</a:t>
              </a:r>
              <a:endParaRPr sz="950" b="1">
                <a:solidFill>
                  <a:srgbClr val="DDD0EE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ctr" rtl="0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lang="en-US" sz="1200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13,000 min</a:t>
              </a:r>
              <a:endParaRPr sz="12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35" name="Google Shape;335;p12"/>
          <p:cNvGrpSpPr/>
          <p:nvPr/>
        </p:nvGrpSpPr>
        <p:grpSpPr>
          <a:xfrm>
            <a:off x="6076950" y="1190625"/>
            <a:ext cx="1333500" cy="3429000"/>
            <a:chOff x="6076950" y="1190625"/>
            <a:chExt cx="1333500" cy="3429000"/>
          </a:xfrm>
        </p:grpSpPr>
        <p:sp>
          <p:nvSpPr>
            <p:cNvPr id="336" name="Google Shape;336;p12"/>
            <p:cNvSpPr/>
            <p:nvPr/>
          </p:nvSpPr>
          <p:spPr>
            <a:xfrm>
              <a:off x="6076950" y="1190625"/>
              <a:ext cx="1333500" cy="3429000"/>
            </a:xfrm>
            <a:prstGeom prst="roundRect">
              <a:avLst>
                <a:gd name="adj" fmla="val 7142"/>
              </a:avLst>
            </a:prstGeom>
            <a:solidFill>
              <a:srgbClr val="25093D"/>
            </a:solidFill>
            <a:ln w="14300" cap="flat" cmpd="sng">
              <a:solidFill>
                <a:srgbClr val="4B1E6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12"/>
            <p:cNvSpPr txBox="1"/>
            <p:nvPr/>
          </p:nvSpPr>
          <p:spPr>
            <a:xfrm>
              <a:off x="6076950" y="1190625"/>
              <a:ext cx="1333500" cy="3429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5250" tIns="142875" rIns="95250" bIns="1428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>
                  <a:solidFill>
                    <a:srgbClr val="BBAADD"/>
                  </a:solidFill>
                  <a:latin typeface="Calibri"/>
                  <a:ea typeface="Calibri"/>
                  <a:cs typeface="Calibri"/>
                  <a:sym typeface="Calibri"/>
                </a:rPr>
                <a:t>CORPORATE</a:t>
              </a:r>
              <a:endParaRPr sz="1000" b="1">
                <a:solidFill>
                  <a:srgbClr val="BBAADD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ctr" rtl="0">
                <a:spcBef>
                  <a:spcPts val="375"/>
                </a:spcBef>
                <a:spcAft>
                  <a:spcPts val="0"/>
                </a:spcAft>
                <a:buNone/>
              </a:pPr>
              <a:r>
                <a:rPr lang="en-US" sz="1800" b="1">
                  <a:solidFill>
                    <a:srgbClr val="00BFFC"/>
                  </a:solidFill>
                  <a:latin typeface="Calibri"/>
                  <a:ea typeface="Calibri"/>
                  <a:cs typeface="Calibri"/>
                  <a:sym typeface="Calibri"/>
                </a:rPr>
                <a:t>$8.016.000</a:t>
              </a:r>
              <a:endParaRPr sz="1800" b="1">
                <a:solidFill>
                  <a:srgbClr val="00BFFC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50">
                  <a:solidFill>
                    <a:srgbClr val="A592C4"/>
                  </a:solidFill>
                  <a:latin typeface="Calibri"/>
                  <a:ea typeface="Calibri"/>
                  <a:cs typeface="Calibri"/>
                  <a:sym typeface="Calibri"/>
                </a:rPr>
                <a:t>COP/mes</a:t>
              </a:r>
              <a:endParaRPr sz="850">
                <a:solidFill>
                  <a:srgbClr val="A592C4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ctr" rtl="0">
                <a:spcBef>
                  <a:spcPts val="1125"/>
                </a:spcBef>
                <a:spcAft>
                  <a:spcPts val="0"/>
                </a:spcAft>
                <a:buNone/>
              </a:pPr>
              <a:r>
                <a:rPr lang="en-US" sz="950" b="1">
                  <a:solidFill>
                    <a:srgbClr val="A592C4"/>
                  </a:solidFill>
                  <a:latin typeface="Calibri"/>
                  <a:ea typeface="Calibri"/>
                  <a:cs typeface="Calibri"/>
                  <a:sym typeface="Calibri"/>
                </a:rPr>
                <a:t>💬 Chat IA</a:t>
              </a:r>
              <a:endParaRPr sz="950" b="1">
                <a:solidFill>
                  <a:srgbClr val="A592C4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ctr" rtl="0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lang="en-US" sz="1150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75,000 msg</a:t>
              </a:r>
              <a:endParaRPr sz="115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ctr" rtl="0">
                <a:spcBef>
                  <a:spcPts val="1125"/>
                </a:spcBef>
                <a:spcAft>
                  <a:spcPts val="0"/>
                </a:spcAft>
                <a:buNone/>
              </a:pPr>
              <a:r>
                <a:rPr lang="en-US" sz="950" b="1">
                  <a:solidFill>
                    <a:srgbClr val="A592C4"/>
                  </a:solidFill>
                  <a:latin typeface="Calibri"/>
                  <a:ea typeface="Calibri"/>
                  <a:cs typeface="Calibri"/>
                  <a:sym typeface="Calibri"/>
                </a:rPr>
                <a:t>🎙️ Voice IA</a:t>
              </a:r>
              <a:endParaRPr sz="950" b="1">
                <a:solidFill>
                  <a:srgbClr val="A592C4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ctr" rtl="0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lang="en-US" sz="1150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19,035 min</a:t>
              </a:r>
              <a:endParaRPr sz="115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38" name="Google Shape;338;p12"/>
          <p:cNvGrpSpPr/>
          <p:nvPr/>
        </p:nvGrpSpPr>
        <p:grpSpPr>
          <a:xfrm>
            <a:off x="7524750" y="1190625"/>
            <a:ext cx="1333500" cy="3429000"/>
            <a:chOff x="7524750" y="1190625"/>
            <a:chExt cx="1333500" cy="3429000"/>
          </a:xfrm>
        </p:grpSpPr>
        <p:sp>
          <p:nvSpPr>
            <p:cNvPr id="339" name="Google Shape;339;p12"/>
            <p:cNvSpPr/>
            <p:nvPr/>
          </p:nvSpPr>
          <p:spPr>
            <a:xfrm>
              <a:off x="7524750" y="1190625"/>
              <a:ext cx="1333500" cy="3429000"/>
            </a:xfrm>
            <a:prstGeom prst="roundRect">
              <a:avLst>
                <a:gd name="adj" fmla="val 7142"/>
              </a:avLst>
            </a:prstGeom>
            <a:solidFill>
              <a:srgbClr val="25093D"/>
            </a:solidFill>
            <a:ln w="14300" cap="flat" cmpd="sng">
              <a:solidFill>
                <a:srgbClr val="4B1E6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12"/>
            <p:cNvSpPr txBox="1"/>
            <p:nvPr/>
          </p:nvSpPr>
          <p:spPr>
            <a:xfrm>
              <a:off x="7524750" y="1190625"/>
              <a:ext cx="1333500" cy="3429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5250" tIns="142875" rIns="95250" bIns="14287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00" b="1">
                  <a:solidFill>
                    <a:srgbClr val="BBAADD"/>
                  </a:solidFill>
                  <a:latin typeface="Calibri"/>
                  <a:ea typeface="Calibri"/>
                  <a:cs typeface="Calibri"/>
                  <a:sym typeface="Calibri"/>
                </a:rPr>
                <a:t>ENTERPRISE</a:t>
              </a:r>
              <a:endParaRPr sz="1000" b="1">
                <a:solidFill>
                  <a:srgbClr val="BBAADD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ctr" rtl="0">
                <a:spcBef>
                  <a:spcPts val="375"/>
                </a:spcBef>
                <a:spcAft>
                  <a:spcPts val="0"/>
                </a:spcAft>
                <a:buNone/>
              </a:pPr>
              <a:r>
                <a:rPr lang="en-US" sz="1700" b="1">
                  <a:solidFill>
                    <a:srgbClr val="00BFFC"/>
                  </a:solidFill>
                  <a:latin typeface="Calibri"/>
                  <a:ea typeface="Calibri"/>
                  <a:cs typeface="Calibri"/>
                  <a:sym typeface="Calibri"/>
                </a:rPr>
                <a:t>$10.480.000</a:t>
              </a:r>
              <a:endParaRPr sz="1700" b="1">
                <a:solidFill>
                  <a:srgbClr val="00BFFC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850">
                  <a:solidFill>
                    <a:srgbClr val="A592C4"/>
                  </a:solidFill>
                  <a:latin typeface="Calibri"/>
                  <a:ea typeface="Calibri"/>
                  <a:cs typeface="Calibri"/>
                  <a:sym typeface="Calibri"/>
                </a:rPr>
                <a:t>COP/mes</a:t>
              </a:r>
              <a:endParaRPr sz="850">
                <a:solidFill>
                  <a:srgbClr val="A592C4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ctr" rtl="0">
                <a:spcBef>
                  <a:spcPts val="1125"/>
                </a:spcBef>
                <a:spcAft>
                  <a:spcPts val="0"/>
                </a:spcAft>
                <a:buNone/>
              </a:pPr>
              <a:r>
                <a:rPr lang="en-US" sz="950" b="1">
                  <a:solidFill>
                    <a:srgbClr val="A592C4"/>
                  </a:solidFill>
                  <a:latin typeface="Calibri"/>
                  <a:ea typeface="Calibri"/>
                  <a:cs typeface="Calibri"/>
                  <a:sym typeface="Calibri"/>
                </a:rPr>
                <a:t>💬 Chat IA</a:t>
              </a:r>
              <a:endParaRPr sz="950" b="1">
                <a:solidFill>
                  <a:srgbClr val="A592C4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ctr" rtl="0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lang="en-US" sz="1150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100,000 msg</a:t>
              </a:r>
              <a:endParaRPr sz="115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ctr" rtl="0">
                <a:spcBef>
                  <a:spcPts val="1125"/>
                </a:spcBef>
                <a:spcAft>
                  <a:spcPts val="0"/>
                </a:spcAft>
                <a:buNone/>
              </a:pPr>
              <a:r>
                <a:rPr lang="en-US" sz="950" b="1">
                  <a:solidFill>
                    <a:srgbClr val="A592C4"/>
                  </a:solidFill>
                  <a:latin typeface="Calibri"/>
                  <a:ea typeface="Calibri"/>
                  <a:cs typeface="Calibri"/>
                  <a:sym typeface="Calibri"/>
                </a:rPr>
                <a:t>🎙️ Voice IA</a:t>
              </a:r>
              <a:endParaRPr sz="950" b="1">
                <a:solidFill>
                  <a:srgbClr val="A592C4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ctr" rtl="0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lang="en-US" sz="1150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24,327 min</a:t>
              </a:r>
              <a:endParaRPr sz="115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41" name="Google Shape;341;p12"/>
          <p:cNvSpPr txBox="1"/>
          <p:nvPr/>
        </p:nvSpPr>
        <p:spPr>
          <a:xfrm>
            <a:off x="285750" y="4810125"/>
            <a:ext cx="8572500" cy="23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0">
                <a:solidFill>
                  <a:srgbClr val="998BAA"/>
                </a:solidFill>
                <a:latin typeface="Calibri"/>
                <a:ea typeface="Calibri"/>
                <a:cs typeface="Calibri"/>
                <a:sym typeface="Calibri"/>
              </a:rPr>
              <a:t>Desarrollo a demanda: US$65/hora · Puedes combinar Chat IA + Voice IA libremente</a:t>
            </a:r>
            <a:endParaRPr sz="950">
              <a:solidFill>
                <a:srgbClr val="998BAA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2" name="Google Shape;342;p12" descr="/sessions/keen-great-ramanujan/mnt/outputs/beagentia_assets/BeAgentIA_Enterprise_USD_image-1-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91997" y="151959"/>
            <a:ext cx="1177680" cy="381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E0633"/>
        </a:solidFill>
        <a:effectLst/>
      </p:bgPr>
    </p:bg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13"/>
          <p:cNvSpPr/>
          <p:nvPr/>
        </p:nvSpPr>
        <p:spPr>
          <a:xfrm>
            <a:off x="-914400" y="-914400"/>
            <a:ext cx="4572000" cy="4572000"/>
          </a:xfrm>
          <a:prstGeom prst="ellipse">
            <a:avLst/>
          </a:prstGeom>
          <a:solidFill>
            <a:srgbClr val="6B2389">
              <a:alpha val="30196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p13"/>
          <p:cNvSpPr/>
          <p:nvPr/>
        </p:nvSpPr>
        <p:spPr>
          <a:xfrm>
            <a:off x="6858000" y="2286000"/>
            <a:ext cx="3200400" cy="3200400"/>
          </a:xfrm>
          <a:prstGeom prst="ellipse">
            <a:avLst/>
          </a:prstGeom>
          <a:solidFill>
            <a:srgbClr val="00BFFC">
              <a:alpha val="21961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50" name="Google Shape;350;p13"/>
          <p:cNvPicPr preferRelativeResize="0"/>
          <p:nvPr/>
        </p:nvPicPr>
        <p:blipFill rotWithShape="1">
          <a:blip r:embed="rId3">
            <a:alphaModFix/>
          </a:blip>
          <a:srcRect t="70" b="70"/>
          <a:stretch/>
        </p:blipFill>
        <p:spPr>
          <a:xfrm>
            <a:off x="571500" y="538331"/>
            <a:ext cx="1714500" cy="1505100"/>
          </a:xfrm>
          <a:prstGeom prst="rect">
            <a:avLst/>
          </a:prstGeom>
          <a:noFill/>
          <a:ln>
            <a:noFill/>
          </a:ln>
        </p:spPr>
      </p:pic>
      <p:sp>
        <p:nvSpPr>
          <p:cNvPr id="351" name="Google Shape;351;p13"/>
          <p:cNvSpPr txBox="1"/>
          <p:nvPr/>
        </p:nvSpPr>
        <p:spPr>
          <a:xfrm>
            <a:off x="571500" y="2133600"/>
            <a:ext cx="4000500" cy="15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¿Listo para transformar la experiencia de tus clientes con IA?</a:t>
            </a:r>
            <a:endParaRPr sz="26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52" name="Google Shape;352;p13"/>
          <p:cNvGrpSpPr/>
          <p:nvPr/>
        </p:nvGrpSpPr>
        <p:grpSpPr>
          <a:xfrm>
            <a:off x="571500" y="3981250"/>
            <a:ext cx="1809600" cy="400200"/>
            <a:chOff x="571500" y="3714750"/>
            <a:chExt cx="1809600" cy="400200"/>
          </a:xfrm>
        </p:grpSpPr>
        <p:sp>
          <p:nvSpPr>
            <p:cNvPr id="353" name="Google Shape;353;p13"/>
            <p:cNvSpPr/>
            <p:nvPr/>
          </p:nvSpPr>
          <p:spPr>
            <a:xfrm>
              <a:off x="571500" y="3714750"/>
              <a:ext cx="1809600" cy="400200"/>
            </a:xfrm>
            <a:prstGeom prst="roundRect">
              <a:avLst>
                <a:gd name="adj" fmla="val 50000"/>
              </a:avLst>
            </a:prstGeom>
            <a:solidFill>
              <a:srgbClr val="00BFFC">
                <a:alpha val="15000"/>
              </a:srgbClr>
            </a:solidFill>
            <a:ln w="14300" cap="flat" cmpd="sng">
              <a:solidFill>
                <a:srgbClr val="00BFFC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13"/>
            <p:cNvSpPr txBox="1"/>
            <p:nvPr/>
          </p:nvSpPr>
          <p:spPr>
            <a:xfrm>
              <a:off x="571500" y="3714750"/>
              <a:ext cx="18096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0" b="1">
                  <a:solidFill>
                    <a:srgbClr val="00BFFC"/>
                  </a:solidFill>
                  <a:latin typeface="Calibri"/>
                  <a:ea typeface="Calibri"/>
                  <a:cs typeface="Calibri"/>
                  <a:sym typeface="Calibri"/>
                </a:rPr>
                <a:t>Contáctanos hoy</a:t>
              </a:r>
              <a:endParaRPr sz="1100" b="1">
                <a:solidFill>
                  <a:srgbClr val="00BFFC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55" name="Google Shape;355;p13"/>
          <p:cNvGrpSpPr/>
          <p:nvPr/>
        </p:nvGrpSpPr>
        <p:grpSpPr>
          <a:xfrm>
            <a:off x="4953000" y="1181092"/>
            <a:ext cx="3619500" cy="3200362"/>
            <a:chOff x="4953000" y="762000"/>
            <a:chExt cx="3619500" cy="3619500"/>
          </a:xfrm>
        </p:grpSpPr>
        <p:sp>
          <p:nvSpPr>
            <p:cNvPr id="356" name="Google Shape;356;p13"/>
            <p:cNvSpPr/>
            <p:nvPr/>
          </p:nvSpPr>
          <p:spPr>
            <a:xfrm>
              <a:off x="4953000" y="762000"/>
              <a:ext cx="3619500" cy="3619500"/>
            </a:xfrm>
            <a:prstGeom prst="roundRect">
              <a:avLst>
                <a:gd name="adj" fmla="val 4210"/>
              </a:avLst>
            </a:prstGeom>
            <a:solidFill>
              <a:srgbClr val="25093D"/>
            </a:solidFill>
            <a:ln w="14300" cap="flat" cmpd="sng">
              <a:solidFill>
                <a:srgbClr val="4B1E6D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13"/>
            <p:cNvSpPr/>
            <p:nvPr/>
          </p:nvSpPr>
          <p:spPr>
            <a:xfrm>
              <a:off x="5210175" y="1162050"/>
              <a:ext cx="342900" cy="342900"/>
            </a:xfrm>
            <a:prstGeom prst="ellipse">
              <a:avLst/>
            </a:prstGeom>
            <a:solidFill>
              <a:srgbClr val="00BFFC">
                <a:alpha val="1500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13"/>
            <p:cNvSpPr txBox="1"/>
            <p:nvPr/>
          </p:nvSpPr>
          <p:spPr>
            <a:xfrm>
              <a:off x="5210175" y="1185418"/>
              <a:ext cx="3429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buNone/>
              </a:pPr>
              <a:endParaRPr/>
            </a:p>
          </p:txBody>
        </p:sp>
        <p:sp>
          <p:nvSpPr>
            <p:cNvPr id="359" name="Google Shape;359;p13"/>
            <p:cNvSpPr txBox="1"/>
            <p:nvPr/>
          </p:nvSpPr>
          <p:spPr>
            <a:xfrm>
              <a:off x="5715000" y="1143000"/>
              <a:ext cx="25719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300" b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www.beagentia.com</a:t>
              </a:r>
              <a:endParaRPr sz="1300" b="1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0" name="Google Shape;360;p13"/>
            <p:cNvSpPr/>
            <p:nvPr/>
          </p:nvSpPr>
          <p:spPr>
            <a:xfrm>
              <a:off x="5210175" y="1876425"/>
              <a:ext cx="342900" cy="342900"/>
            </a:xfrm>
            <a:prstGeom prst="ellipse">
              <a:avLst/>
            </a:prstGeom>
            <a:solidFill>
              <a:srgbClr val="00BFFC">
                <a:alpha val="1500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13"/>
            <p:cNvSpPr txBox="1"/>
            <p:nvPr/>
          </p:nvSpPr>
          <p:spPr>
            <a:xfrm>
              <a:off x="5210175" y="1899793"/>
              <a:ext cx="3429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buNone/>
              </a:pPr>
              <a:endParaRPr/>
            </a:p>
          </p:txBody>
        </p:sp>
        <p:sp>
          <p:nvSpPr>
            <p:cNvPr id="362" name="Google Shape;362;p13"/>
            <p:cNvSpPr txBox="1"/>
            <p:nvPr/>
          </p:nvSpPr>
          <p:spPr>
            <a:xfrm>
              <a:off x="5715000" y="1857375"/>
              <a:ext cx="25719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00" b="1">
                  <a:solidFill>
                    <a:srgbClr val="8B7AA3"/>
                  </a:solidFill>
                  <a:latin typeface="Calibri"/>
                  <a:ea typeface="Calibri"/>
                  <a:cs typeface="Calibri"/>
                  <a:sym typeface="Calibri"/>
                </a:rPr>
                <a:t>EMAIL</a:t>
              </a:r>
              <a:endParaRPr sz="900" b="1">
                <a:solidFill>
                  <a:srgbClr val="8B7AA3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l" rtl="0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lang="en-US" sz="1200" b="0">
                  <a:solidFill>
                    <a:srgbClr val="D0C0E8"/>
                  </a:solidFill>
                  <a:latin typeface="Calibri"/>
                  <a:ea typeface="Calibri"/>
                  <a:cs typeface="Calibri"/>
                  <a:sym typeface="Calibri"/>
                </a:rPr>
                <a:t>comercial@bpmconsulting.com.co</a:t>
              </a:r>
              <a:endParaRPr sz="1200" b="0">
                <a:solidFill>
                  <a:srgbClr val="D0C0E8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3" name="Google Shape;363;p13"/>
            <p:cNvSpPr/>
            <p:nvPr/>
          </p:nvSpPr>
          <p:spPr>
            <a:xfrm>
              <a:off x="5210175" y="2590800"/>
              <a:ext cx="342900" cy="342900"/>
            </a:xfrm>
            <a:prstGeom prst="ellipse">
              <a:avLst/>
            </a:prstGeom>
            <a:solidFill>
              <a:srgbClr val="00BFFC">
                <a:alpha val="1500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4" name="Google Shape;364;p13"/>
            <p:cNvSpPr txBox="1"/>
            <p:nvPr/>
          </p:nvSpPr>
          <p:spPr>
            <a:xfrm>
              <a:off x="5210175" y="2614168"/>
              <a:ext cx="3429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buNone/>
              </a:pPr>
              <a:endParaRPr/>
            </a:p>
          </p:txBody>
        </p:sp>
        <p:sp>
          <p:nvSpPr>
            <p:cNvPr id="365" name="Google Shape;365;p13"/>
            <p:cNvSpPr txBox="1"/>
            <p:nvPr/>
          </p:nvSpPr>
          <p:spPr>
            <a:xfrm>
              <a:off x="5715000" y="2571750"/>
              <a:ext cx="25719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00" b="1">
                  <a:solidFill>
                    <a:srgbClr val="8B7AA3"/>
                  </a:solidFill>
                  <a:latin typeface="Calibri"/>
                  <a:ea typeface="Calibri"/>
                  <a:cs typeface="Calibri"/>
                  <a:sym typeface="Calibri"/>
                </a:rPr>
                <a:t>TELÉFONO</a:t>
              </a:r>
              <a:endParaRPr sz="900" b="1">
                <a:solidFill>
                  <a:srgbClr val="8B7AA3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l" rtl="0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lang="en-US" sz="1200" b="0">
                  <a:solidFill>
                    <a:srgbClr val="D0C0E8"/>
                  </a:solidFill>
                  <a:latin typeface="Calibri"/>
                  <a:ea typeface="Calibri"/>
                  <a:cs typeface="Calibri"/>
                  <a:sym typeface="Calibri"/>
                </a:rPr>
                <a:t>+57 601 390 2000</a:t>
              </a:r>
              <a:endParaRPr sz="1200" b="0">
                <a:solidFill>
                  <a:srgbClr val="D0C0E8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6" name="Google Shape;366;p13"/>
            <p:cNvSpPr/>
            <p:nvPr/>
          </p:nvSpPr>
          <p:spPr>
            <a:xfrm>
              <a:off x="5210175" y="3305175"/>
              <a:ext cx="342900" cy="342900"/>
            </a:xfrm>
            <a:prstGeom prst="ellipse">
              <a:avLst/>
            </a:prstGeom>
            <a:solidFill>
              <a:srgbClr val="00BFFC">
                <a:alpha val="1500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7" name="Google Shape;367;p13"/>
            <p:cNvSpPr txBox="1"/>
            <p:nvPr/>
          </p:nvSpPr>
          <p:spPr>
            <a:xfrm>
              <a:off x="5210175" y="3328543"/>
              <a:ext cx="3429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0">
                <a:buNone/>
              </a:pPr>
              <a:endParaRPr/>
            </a:p>
          </p:txBody>
        </p:sp>
        <p:sp>
          <p:nvSpPr>
            <p:cNvPr id="368" name="Google Shape;368;p13"/>
            <p:cNvSpPr txBox="1"/>
            <p:nvPr/>
          </p:nvSpPr>
          <p:spPr>
            <a:xfrm>
              <a:off x="5715000" y="3286125"/>
              <a:ext cx="2571900" cy="38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900" b="1">
                  <a:solidFill>
                    <a:srgbClr val="8B7AA3"/>
                  </a:solidFill>
                  <a:latin typeface="Calibri"/>
                  <a:ea typeface="Calibri"/>
                  <a:cs typeface="Calibri"/>
                  <a:sym typeface="Calibri"/>
                </a:rPr>
                <a:t>DIRECCIÓN</a:t>
              </a:r>
              <a:endParaRPr sz="900" b="1">
                <a:solidFill>
                  <a:srgbClr val="8B7AA3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l" rtl="0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lang="en-US" sz="1100" b="0">
                  <a:solidFill>
                    <a:srgbClr val="D0C0E8"/>
                  </a:solidFill>
                  <a:latin typeface="Calibri"/>
                  <a:ea typeface="Calibri"/>
                  <a:cs typeface="Calibri"/>
                  <a:sym typeface="Calibri"/>
                </a:rPr>
                <a:t>Cra 17 No. 164-25, Bogotá, Colombia</a:t>
              </a:r>
              <a:endParaRPr sz="1100" b="0">
                <a:solidFill>
                  <a:srgbClr val="D0C0E8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69" name="Google Shape;369;p13" descr="/sessions/keen-great-ramanujan/mnt/outputs/beagentia_assets/BeAgentIA_Enterprise_USD_image-1-1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91997" y="151959"/>
            <a:ext cx="1177680" cy="38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raphic 370" descr="Website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54625" y="1559433"/>
            <a:ext cx="254000" cy="254000"/>
          </a:xfrm>
          <a:prstGeom prst="rect">
            <a:avLst/>
          </a:prstGeom>
        </p:spPr>
      </p:pic>
      <p:pic>
        <p:nvPicPr>
          <p:cNvPr id="371" name="Graphic 371" descr="Email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54625" y="2191131"/>
            <a:ext cx="254000" cy="254000"/>
          </a:xfrm>
          <a:prstGeom prst="rect">
            <a:avLst/>
          </a:prstGeom>
        </p:spPr>
      </p:pic>
      <p:pic>
        <p:nvPicPr>
          <p:cNvPr id="372" name="Graphic 372" descr="Teléfono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254625" y="2822702"/>
            <a:ext cx="254000" cy="254000"/>
          </a:xfrm>
          <a:prstGeom prst="rect">
            <a:avLst/>
          </a:prstGeom>
        </p:spPr>
      </p:pic>
      <p:pic>
        <p:nvPicPr>
          <p:cNvPr id="373" name="Graphic 373" descr="Dirección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54625" y="3454400"/>
            <a:ext cx="254000" cy="25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2938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1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C833CAC9-6284-4A58-B514-758C6417B4C9}">
  <we:reference id="WA200010725" version="1.0.0.1" store="es-mx" storeType="omex"/>
  <we:alternateReferences>
    <we:reference id="WA200010725" version="1.0.0.1" store="omex" storeType="omex"/>
  </we:alternateReferences>
  <we:properties>
    <we:property name="claude.fileId" value="&quot;b9293e29-529a-4873-a2f2-e34b58943a09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(16:9)</PresentationFormat>
  <Slides>11</Slides>
  <Notes>11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revision>1</cp:revision>
  <dcterms:modified xsi:type="dcterms:W3CDTF">2026-09-02T14:54:17Z</dcterms:modified>
</cp:coreProperties>
</file>